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2"/>
  </p:notesMasterIdLst>
  <p:sldIdLst>
    <p:sldId id="257" r:id="rId2"/>
    <p:sldId id="295" r:id="rId3"/>
    <p:sldId id="294" r:id="rId4"/>
    <p:sldId id="299" r:id="rId5"/>
    <p:sldId id="337" r:id="rId6"/>
    <p:sldId id="310" r:id="rId7"/>
    <p:sldId id="311" r:id="rId8"/>
    <p:sldId id="302" r:id="rId9"/>
    <p:sldId id="304" r:id="rId10"/>
    <p:sldId id="301" r:id="rId11"/>
    <p:sldId id="306" r:id="rId12"/>
    <p:sldId id="315" r:id="rId13"/>
    <p:sldId id="296" r:id="rId14"/>
    <p:sldId id="314" r:id="rId15"/>
    <p:sldId id="313" r:id="rId16"/>
    <p:sldId id="317" r:id="rId17"/>
    <p:sldId id="319" r:id="rId18"/>
    <p:sldId id="322" r:id="rId19"/>
    <p:sldId id="329" r:id="rId20"/>
    <p:sldId id="318" r:id="rId21"/>
    <p:sldId id="333" r:id="rId22"/>
    <p:sldId id="334" r:id="rId23"/>
    <p:sldId id="335" r:id="rId24"/>
    <p:sldId id="297" r:id="rId25"/>
    <p:sldId id="342" r:id="rId26"/>
    <p:sldId id="321" r:id="rId27"/>
    <p:sldId id="339" r:id="rId28"/>
    <p:sldId id="336" r:id="rId29"/>
    <p:sldId id="340" r:id="rId30"/>
    <p:sldId id="327" r:id="rId31"/>
    <p:sldId id="325" r:id="rId32"/>
    <p:sldId id="320" r:id="rId33"/>
    <p:sldId id="343" r:id="rId34"/>
    <p:sldId id="312" r:id="rId35"/>
    <p:sldId id="330" r:id="rId36"/>
    <p:sldId id="323" r:id="rId37"/>
    <p:sldId id="341" r:id="rId38"/>
    <p:sldId id="344" r:id="rId39"/>
    <p:sldId id="293" r:id="rId40"/>
    <p:sldId id="33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48C"/>
    <a:srgbClr val="15195D"/>
    <a:srgbClr val="7C1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82692"/>
  </p:normalViewPr>
  <p:slideViewPr>
    <p:cSldViewPr snapToGrid="0">
      <p:cViewPr varScale="1">
        <p:scale>
          <a:sx n="83" d="100"/>
          <a:sy n="83" d="100"/>
        </p:scale>
        <p:origin x="1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50796-258E-9846-AF2E-BF726ECBC690}" type="doc">
      <dgm:prSet loTypeId="urn:microsoft.com/office/officeart/2005/8/layout/hierarchy6" loCatId="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410F65-51D5-7C4B-858C-12D360693C4C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Metacognition</a:t>
          </a:r>
        </a:p>
      </dgm:t>
    </dgm:pt>
    <dgm:pt modelId="{88A67286-B408-3642-A9BE-8A9705904782}" type="parTrans" cxnId="{7698512B-D687-1A4C-A93E-47D7A2854717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A8ADB28C-A2B9-CF4A-8A6B-06021409A700}" type="sibTrans" cxnId="{7698512B-D687-1A4C-A93E-47D7A2854717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AC293FD9-8100-E149-A286-CD80ACCF141B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Knowledge</a:t>
          </a:r>
        </a:p>
      </dgm:t>
    </dgm:pt>
    <dgm:pt modelId="{6A52440D-F1B8-A040-A062-F4A48738547D}" type="parTrans" cxnId="{F9E5BFDC-0685-5D46-AB15-263E87921DCC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8F13D64E-5B35-EA48-BFA3-5FCDCAED8BC8}" type="sibTrans" cxnId="{F9E5BFDC-0685-5D46-AB15-263E87921DCC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C21133CB-2854-564B-A3AC-684EB83D86C3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Person</a:t>
          </a:r>
        </a:p>
      </dgm:t>
    </dgm:pt>
    <dgm:pt modelId="{396405E0-55BE-8B42-B22F-1A25BDA235FB}" type="parTrans" cxnId="{FF5154F5-97B4-A84B-9A01-C0952D6E92E6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FE85FA9A-82CE-6E4F-AE79-319051B40086}" type="sibTrans" cxnId="{FF5154F5-97B4-A84B-9A01-C0952D6E92E6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50616BE4-FE6C-8341-B0B9-9DD88FB2B94C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Task</a:t>
          </a:r>
        </a:p>
      </dgm:t>
    </dgm:pt>
    <dgm:pt modelId="{EB251707-F941-4943-9D84-4715E853E7F0}" type="parTrans" cxnId="{09519D24-D3DC-AB4F-B4AE-1B3DD240CC93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50AD8143-3ED1-474E-ADDC-CECAB39FB6D0}" type="sibTrans" cxnId="{09519D24-D3DC-AB4F-B4AE-1B3DD240CC93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3D67FAA5-6E77-0544-A3FF-1C809A8B9A03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Regulation</a:t>
          </a:r>
        </a:p>
      </dgm:t>
    </dgm:pt>
    <dgm:pt modelId="{08C38138-D732-1048-9B5E-873EED397D51}" type="parTrans" cxnId="{F2939C4E-E23A-004F-A93C-72C131329BBF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8D0ED7C0-B402-C64D-A735-07F3974193AE}" type="sibTrans" cxnId="{F2939C4E-E23A-004F-A93C-72C131329BBF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757FC7CE-EECB-AC4E-9B1F-9E2184F8DA58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Planning</a:t>
          </a:r>
        </a:p>
      </dgm:t>
    </dgm:pt>
    <dgm:pt modelId="{9F29A115-173C-5E49-A166-D2D036FC608C}" type="parTrans" cxnId="{CDE9C9CE-B71A-F344-BBE6-B4F19CBA31B6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11419060-C72E-8C41-B071-744E2DEB0820}" type="sibTrans" cxnId="{CDE9C9CE-B71A-F344-BBE6-B4F19CBA31B6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07313264-B05E-3B4D-8ED5-E31A84A5C5F6}">
      <dgm:prSet/>
      <dgm:spPr/>
      <dgm:t>
        <a:bodyPr/>
        <a:lstStyle/>
        <a:p>
          <a:r>
            <a:rPr lang="en-US" b="1" dirty="0">
              <a:latin typeface="Montserrat" pitchFamily="2" charset="77"/>
            </a:rPr>
            <a:t>Strategies</a:t>
          </a:r>
        </a:p>
      </dgm:t>
    </dgm:pt>
    <dgm:pt modelId="{722EE9DC-0545-BB46-BABE-69F3E92B8894}" type="parTrans" cxnId="{D13F863B-C11D-4845-B204-E732848AD28E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FD1A3B87-6D23-E44F-89A4-160851CA89A3}" type="sibTrans" cxnId="{D13F863B-C11D-4845-B204-E732848AD28E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6A98BD78-0588-1844-B8F6-8102F8A494AD}">
      <dgm:prSet/>
      <dgm:spPr/>
      <dgm:t>
        <a:bodyPr/>
        <a:lstStyle/>
        <a:p>
          <a:r>
            <a:rPr lang="en-US" b="1" dirty="0">
              <a:latin typeface="Montserrat" pitchFamily="2" charset="77"/>
            </a:rPr>
            <a:t>Monitoring</a:t>
          </a:r>
        </a:p>
      </dgm:t>
    </dgm:pt>
    <dgm:pt modelId="{1FA7AE44-AE43-5143-9DBC-C5C5B5E80811}" type="parTrans" cxnId="{C8B21813-39E1-3245-955C-A6027EADB9DB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58DF10C9-05EF-F64B-A91A-470DB99F93E5}" type="sibTrans" cxnId="{C8B21813-39E1-3245-955C-A6027EADB9DB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527C98CA-84E5-9146-A355-8D96A30681D9}">
      <dgm:prSet/>
      <dgm:spPr/>
      <dgm:t>
        <a:bodyPr/>
        <a:lstStyle/>
        <a:p>
          <a:r>
            <a:rPr lang="en-US" b="1" dirty="0">
              <a:latin typeface="Montserrat" pitchFamily="2" charset="77"/>
            </a:rPr>
            <a:t>Regulation</a:t>
          </a:r>
        </a:p>
      </dgm:t>
    </dgm:pt>
    <dgm:pt modelId="{0B314593-FA3F-4A45-AD67-94CF3E689A32}" type="parTrans" cxnId="{B1B704FA-2DFC-2845-AA84-8D918E3C3394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A5350C25-A961-7A46-8933-E1B9A6B57235}" type="sibTrans" cxnId="{B1B704FA-2DFC-2845-AA84-8D918E3C3394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03265E09-483D-9C48-939C-5A4F9BE8855D}">
      <dgm:prSet/>
      <dgm:spPr/>
      <dgm:t>
        <a:bodyPr/>
        <a:lstStyle/>
        <a:p>
          <a:r>
            <a:rPr lang="en-US" b="1" dirty="0">
              <a:latin typeface="Montserrat" pitchFamily="2" charset="77"/>
            </a:rPr>
            <a:t>Declarative</a:t>
          </a:r>
        </a:p>
      </dgm:t>
    </dgm:pt>
    <dgm:pt modelId="{75B3C50C-97BA-DA42-8578-38A5DACC881B}" type="parTrans" cxnId="{4C4881F3-3E53-644F-8EF6-207CD0343961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E62F51F9-E518-1643-9C0C-26E9558AD114}" type="sibTrans" cxnId="{4C4881F3-3E53-644F-8EF6-207CD0343961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B12FDB29-3859-CD4D-9E67-E222EEC6F7E2}">
      <dgm:prSet/>
      <dgm:spPr/>
      <dgm:t>
        <a:bodyPr/>
        <a:lstStyle/>
        <a:p>
          <a:r>
            <a:rPr lang="en-US" b="1" dirty="0">
              <a:latin typeface="Montserrat" pitchFamily="2" charset="77"/>
            </a:rPr>
            <a:t>Procedural</a:t>
          </a:r>
        </a:p>
      </dgm:t>
    </dgm:pt>
    <dgm:pt modelId="{ACC44499-C6C6-BD4E-8E91-E563F6D13A9E}" type="parTrans" cxnId="{2AE99E5E-79A5-DC44-B8F0-B2E573D5E440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BC837FFC-A9AB-2E4B-A2A3-EC308F0B4C96}" type="sibTrans" cxnId="{2AE99E5E-79A5-DC44-B8F0-B2E573D5E440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714DA6F2-59D2-4D4E-80FB-AEF3EFE19432}">
      <dgm:prSet/>
      <dgm:spPr/>
      <dgm:t>
        <a:bodyPr/>
        <a:lstStyle/>
        <a:p>
          <a:r>
            <a:rPr lang="en-US" b="1" dirty="0">
              <a:latin typeface="Montserrat" pitchFamily="2" charset="77"/>
            </a:rPr>
            <a:t>Conditional</a:t>
          </a:r>
        </a:p>
      </dgm:t>
    </dgm:pt>
    <dgm:pt modelId="{5C5650E5-A480-3A42-90C6-6A8AF15FB00F}" type="parTrans" cxnId="{107FFA1E-0FDA-0D41-AF16-C553BFB04D7E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4C3769C5-3AFD-1942-9A78-75955498F9C9}" type="sibTrans" cxnId="{107FFA1E-0FDA-0D41-AF16-C553BFB04D7E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9541A10B-0269-F247-8D08-825E70917E52}" type="pres">
      <dgm:prSet presAssocID="{C7650796-258E-9846-AF2E-BF726ECBC69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B87472A-A49E-0C49-B7CF-E472417EE37F}" type="pres">
      <dgm:prSet presAssocID="{C7650796-258E-9846-AF2E-BF726ECBC690}" presName="hierFlow" presStyleCnt="0"/>
      <dgm:spPr/>
    </dgm:pt>
    <dgm:pt modelId="{50E2D143-CF40-934D-BCA2-15F665A4A383}" type="pres">
      <dgm:prSet presAssocID="{C7650796-258E-9846-AF2E-BF726ECBC69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8122409-B4A0-014F-A818-FEACBA1F4258}" type="pres">
      <dgm:prSet presAssocID="{2D410F65-51D5-7C4B-858C-12D360693C4C}" presName="Name14" presStyleCnt="0"/>
      <dgm:spPr/>
    </dgm:pt>
    <dgm:pt modelId="{E28E98AD-7475-0E47-A446-0451F6A77720}" type="pres">
      <dgm:prSet presAssocID="{2D410F65-51D5-7C4B-858C-12D360693C4C}" presName="level1Shape" presStyleLbl="node0" presStyleIdx="0" presStyleCnt="1">
        <dgm:presLayoutVars>
          <dgm:chPref val="3"/>
        </dgm:presLayoutVars>
      </dgm:prSet>
      <dgm:spPr/>
    </dgm:pt>
    <dgm:pt modelId="{E630172C-4CDF-0644-91CD-AC209926B463}" type="pres">
      <dgm:prSet presAssocID="{2D410F65-51D5-7C4B-858C-12D360693C4C}" presName="hierChild2" presStyleCnt="0"/>
      <dgm:spPr/>
    </dgm:pt>
    <dgm:pt modelId="{7C8AFE00-56A4-3D41-9B27-388B0E595F7A}" type="pres">
      <dgm:prSet presAssocID="{6A52440D-F1B8-A040-A062-F4A48738547D}" presName="Name19" presStyleLbl="parChTrans1D2" presStyleIdx="0" presStyleCnt="2"/>
      <dgm:spPr/>
    </dgm:pt>
    <dgm:pt modelId="{53B9176C-403C-BF4A-BE34-0DFA66A5275F}" type="pres">
      <dgm:prSet presAssocID="{AC293FD9-8100-E149-A286-CD80ACCF141B}" presName="Name21" presStyleCnt="0"/>
      <dgm:spPr/>
    </dgm:pt>
    <dgm:pt modelId="{DAA3A7AA-7699-7C45-B841-B526B6EDE0CF}" type="pres">
      <dgm:prSet presAssocID="{AC293FD9-8100-E149-A286-CD80ACCF141B}" presName="level2Shape" presStyleLbl="node2" presStyleIdx="0" presStyleCnt="2"/>
      <dgm:spPr/>
    </dgm:pt>
    <dgm:pt modelId="{FCA866D8-947B-B34E-B6E3-EBD87419B512}" type="pres">
      <dgm:prSet presAssocID="{AC293FD9-8100-E149-A286-CD80ACCF141B}" presName="hierChild3" presStyleCnt="0"/>
      <dgm:spPr/>
    </dgm:pt>
    <dgm:pt modelId="{1FDC0C21-C217-CD48-BB91-D75AF9490B5E}" type="pres">
      <dgm:prSet presAssocID="{396405E0-55BE-8B42-B22F-1A25BDA235FB}" presName="Name19" presStyleLbl="parChTrans1D3" presStyleIdx="0" presStyleCnt="6"/>
      <dgm:spPr/>
    </dgm:pt>
    <dgm:pt modelId="{18EB3371-B004-9040-B928-1A6AA6D61085}" type="pres">
      <dgm:prSet presAssocID="{C21133CB-2854-564B-A3AC-684EB83D86C3}" presName="Name21" presStyleCnt="0"/>
      <dgm:spPr/>
    </dgm:pt>
    <dgm:pt modelId="{DD202F93-2FD6-EE47-8365-1D65724596C2}" type="pres">
      <dgm:prSet presAssocID="{C21133CB-2854-564B-A3AC-684EB83D86C3}" presName="level2Shape" presStyleLbl="node3" presStyleIdx="0" presStyleCnt="6"/>
      <dgm:spPr/>
    </dgm:pt>
    <dgm:pt modelId="{BC610232-E638-FD4A-96C4-02338137463B}" type="pres">
      <dgm:prSet presAssocID="{C21133CB-2854-564B-A3AC-684EB83D86C3}" presName="hierChild3" presStyleCnt="0"/>
      <dgm:spPr/>
    </dgm:pt>
    <dgm:pt modelId="{B86B956E-4FC9-8045-836E-84BFF161B149}" type="pres">
      <dgm:prSet presAssocID="{EB251707-F941-4943-9D84-4715E853E7F0}" presName="Name19" presStyleLbl="parChTrans1D3" presStyleIdx="1" presStyleCnt="6"/>
      <dgm:spPr/>
    </dgm:pt>
    <dgm:pt modelId="{54BE24A1-8BB5-B740-A898-D4F0B9B2902A}" type="pres">
      <dgm:prSet presAssocID="{50616BE4-FE6C-8341-B0B9-9DD88FB2B94C}" presName="Name21" presStyleCnt="0"/>
      <dgm:spPr/>
    </dgm:pt>
    <dgm:pt modelId="{94BEA493-B086-4F42-B9FD-A73B4833CE5F}" type="pres">
      <dgm:prSet presAssocID="{50616BE4-FE6C-8341-B0B9-9DD88FB2B94C}" presName="level2Shape" presStyleLbl="node3" presStyleIdx="1" presStyleCnt="6"/>
      <dgm:spPr/>
    </dgm:pt>
    <dgm:pt modelId="{1528FD92-F753-5E46-9FD3-072FF511F66D}" type="pres">
      <dgm:prSet presAssocID="{50616BE4-FE6C-8341-B0B9-9DD88FB2B94C}" presName="hierChild3" presStyleCnt="0"/>
      <dgm:spPr/>
    </dgm:pt>
    <dgm:pt modelId="{B38EF72F-CCC0-7D46-A9BD-D3F69A56F531}" type="pres">
      <dgm:prSet presAssocID="{722EE9DC-0545-BB46-BABE-69F3E92B8894}" presName="Name19" presStyleLbl="parChTrans1D3" presStyleIdx="2" presStyleCnt="6"/>
      <dgm:spPr/>
    </dgm:pt>
    <dgm:pt modelId="{47F0130D-43AF-2B44-B976-27157B8002A4}" type="pres">
      <dgm:prSet presAssocID="{07313264-B05E-3B4D-8ED5-E31A84A5C5F6}" presName="Name21" presStyleCnt="0"/>
      <dgm:spPr/>
    </dgm:pt>
    <dgm:pt modelId="{4DF35442-AF4D-374B-8B07-A2AB8FA77AA3}" type="pres">
      <dgm:prSet presAssocID="{07313264-B05E-3B4D-8ED5-E31A84A5C5F6}" presName="level2Shape" presStyleLbl="node3" presStyleIdx="2" presStyleCnt="6"/>
      <dgm:spPr/>
    </dgm:pt>
    <dgm:pt modelId="{3D9275F4-1854-9340-BABE-428C60DC3009}" type="pres">
      <dgm:prSet presAssocID="{07313264-B05E-3B4D-8ED5-E31A84A5C5F6}" presName="hierChild3" presStyleCnt="0"/>
      <dgm:spPr/>
    </dgm:pt>
    <dgm:pt modelId="{F0953C38-E27A-B04C-AD0A-E8C9EA0F3761}" type="pres">
      <dgm:prSet presAssocID="{75B3C50C-97BA-DA42-8578-38A5DACC881B}" presName="Name19" presStyleLbl="parChTrans1D4" presStyleIdx="0" presStyleCnt="3"/>
      <dgm:spPr/>
    </dgm:pt>
    <dgm:pt modelId="{552E79B1-7F28-9B4F-BB71-B9B5BC80589A}" type="pres">
      <dgm:prSet presAssocID="{03265E09-483D-9C48-939C-5A4F9BE8855D}" presName="Name21" presStyleCnt="0"/>
      <dgm:spPr/>
    </dgm:pt>
    <dgm:pt modelId="{4EECC718-A1B9-DB48-A7F0-1E71A3F7FA02}" type="pres">
      <dgm:prSet presAssocID="{03265E09-483D-9C48-939C-5A4F9BE8855D}" presName="level2Shape" presStyleLbl="node4" presStyleIdx="0" presStyleCnt="3"/>
      <dgm:spPr/>
    </dgm:pt>
    <dgm:pt modelId="{E7B25692-9D8E-164C-91A8-3AB950E91F8F}" type="pres">
      <dgm:prSet presAssocID="{03265E09-483D-9C48-939C-5A4F9BE8855D}" presName="hierChild3" presStyleCnt="0"/>
      <dgm:spPr/>
    </dgm:pt>
    <dgm:pt modelId="{F7242A2D-A473-EA40-9830-EFC11409E883}" type="pres">
      <dgm:prSet presAssocID="{ACC44499-C6C6-BD4E-8E91-E563F6D13A9E}" presName="Name19" presStyleLbl="parChTrans1D4" presStyleIdx="1" presStyleCnt="3"/>
      <dgm:spPr/>
    </dgm:pt>
    <dgm:pt modelId="{7803B01E-0156-3944-B4E4-80940C64F972}" type="pres">
      <dgm:prSet presAssocID="{B12FDB29-3859-CD4D-9E67-E222EEC6F7E2}" presName="Name21" presStyleCnt="0"/>
      <dgm:spPr/>
    </dgm:pt>
    <dgm:pt modelId="{A6822DD7-D5C2-DF48-A6BE-59AA62FE123D}" type="pres">
      <dgm:prSet presAssocID="{B12FDB29-3859-CD4D-9E67-E222EEC6F7E2}" presName="level2Shape" presStyleLbl="node4" presStyleIdx="1" presStyleCnt="3"/>
      <dgm:spPr/>
    </dgm:pt>
    <dgm:pt modelId="{D31C401F-423C-404C-A370-F824069B4BF5}" type="pres">
      <dgm:prSet presAssocID="{B12FDB29-3859-CD4D-9E67-E222EEC6F7E2}" presName="hierChild3" presStyleCnt="0"/>
      <dgm:spPr/>
    </dgm:pt>
    <dgm:pt modelId="{CFE0A439-326D-9C46-B2F4-76101692FF9F}" type="pres">
      <dgm:prSet presAssocID="{5C5650E5-A480-3A42-90C6-6A8AF15FB00F}" presName="Name19" presStyleLbl="parChTrans1D4" presStyleIdx="2" presStyleCnt="3"/>
      <dgm:spPr/>
    </dgm:pt>
    <dgm:pt modelId="{A26A9F3B-27C9-004E-8E4B-FCFFA33C5B06}" type="pres">
      <dgm:prSet presAssocID="{714DA6F2-59D2-4D4E-80FB-AEF3EFE19432}" presName="Name21" presStyleCnt="0"/>
      <dgm:spPr/>
    </dgm:pt>
    <dgm:pt modelId="{D62E112D-7B7A-CE43-99F5-35BD3A0FC85A}" type="pres">
      <dgm:prSet presAssocID="{714DA6F2-59D2-4D4E-80FB-AEF3EFE19432}" presName="level2Shape" presStyleLbl="node4" presStyleIdx="2" presStyleCnt="3"/>
      <dgm:spPr/>
    </dgm:pt>
    <dgm:pt modelId="{34188978-DB99-3C40-9F70-EAC03D379102}" type="pres">
      <dgm:prSet presAssocID="{714DA6F2-59D2-4D4E-80FB-AEF3EFE19432}" presName="hierChild3" presStyleCnt="0"/>
      <dgm:spPr/>
    </dgm:pt>
    <dgm:pt modelId="{E4B35D08-657F-594D-A00E-ABE7741ECCA3}" type="pres">
      <dgm:prSet presAssocID="{08C38138-D732-1048-9B5E-873EED397D51}" presName="Name19" presStyleLbl="parChTrans1D2" presStyleIdx="1" presStyleCnt="2"/>
      <dgm:spPr/>
    </dgm:pt>
    <dgm:pt modelId="{6FFE7439-D783-A144-A854-918B1D568C8B}" type="pres">
      <dgm:prSet presAssocID="{3D67FAA5-6E77-0544-A3FF-1C809A8B9A03}" presName="Name21" presStyleCnt="0"/>
      <dgm:spPr/>
    </dgm:pt>
    <dgm:pt modelId="{F8CACCC7-4BBD-7A4F-82AF-D039109940D0}" type="pres">
      <dgm:prSet presAssocID="{3D67FAA5-6E77-0544-A3FF-1C809A8B9A03}" presName="level2Shape" presStyleLbl="node2" presStyleIdx="1" presStyleCnt="2"/>
      <dgm:spPr/>
    </dgm:pt>
    <dgm:pt modelId="{1EF39558-D116-5C4C-8773-29D7DF066A15}" type="pres">
      <dgm:prSet presAssocID="{3D67FAA5-6E77-0544-A3FF-1C809A8B9A03}" presName="hierChild3" presStyleCnt="0"/>
      <dgm:spPr/>
    </dgm:pt>
    <dgm:pt modelId="{5ABC3B55-73F5-3841-9450-F4169BE9896A}" type="pres">
      <dgm:prSet presAssocID="{9F29A115-173C-5E49-A166-D2D036FC608C}" presName="Name19" presStyleLbl="parChTrans1D3" presStyleIdx="3" presStyleCnt="6"/>
      <dgm:spPr/>
    </dgm:pt>
    <dgm:pt modelId="{C2B2F963-E586-5A48-B846-F77BD84EE7D6}" type="pres">
      <dgm:prSet presAssocID="{757FC7CE-EECB-AC4E-9B1F-9E2184F8DA58}" presName="Name21" presStyleCnt="0"/>
      <dgm:spPr/>
    </dgm:pt>
    <dgm:pt modelId="{84D7A855-3F57-CB48-B1D5-29E7ADECAE0C}" type="pres">
      <dgm:prSet presAssocID="{757FC7CE-EECB-AC4E-9B1F-9E2184F8DA58}" presName="level2Shape" presStyleLbl="node3" presStyleIdx="3" presStyleCnt="6"/>
      <dgm:spPr/>
    </dgm:pt>
    <dgm:pt modelId="{5A4E5EFA-1868-B943-B52B-6A237DD904BE}" type="pres">
      <dgm:prSet presAssocID="{757FC7CE-EECB-AC4E-9B1F-9E2184F8DA58}" presName="hierChild3" presStyleCnt="0"/>
      <dgm:spPr/>
    </dgm:pt>
    <dgm:pt modelId="{2583B386-2DC8-BB45-9F33-3871FCFA7B96}" type="pres">
      <dgm:prSet presAssocID="{1FA7AE44-AE43-5143-9DBC-C5C5B5E80811}" presName="Name19" presStyleLbl="parChTrans1D3" presStyleIdx="4" presStyleCnt="6"/>
      <dgm:spPr/>
    </dgm:pt>
    <dgm:pt modelId="{3AE56DC6-1CDA-3946-B468-773448086229}" type="pres">
      <dgm:prSet presAssocID="{6A98BD78-0588-1844-B8F6-8102F8A494AD}" presName="Name21" presStyleCnt="0"/>
      <dgm:spPr/>
    </dgm:pt>
    <dgm:pt modelId="{D4EA4A4A-AA3F-AA40-B27A-64C26DC4B090}" type="pres">
      <dgm:prSet presAssocID="{6A98BD78-0588-1844-B8F6-8102F8A494AD}" presName="level2Shape" presStyleLbl="node3" presStyleIdx="4" presStyleCnt="6"/>
      <dgm:spPr/>
    </dgm:pt>
    <dgm:pt modelId="{F45AAE98-9087-5E45-B21B-4A726871DAB9}" type="pres">
      <dgm:prSet presAssocID="{6A98BD78-0588-1844-B8F6-8102F8A494AD}" presName="hierChild3" presStyleCnt="0"/>
      <dgm:spPr/>
    </dgm:pt>
    <dgm:pt modelId="{01034444-EB5D-B646-BEE1-7617F922598E}" type="pres">
      <dgm:prSet presAssocID="{0B314593-FA3F-4A45-AD67-94CF3E689A32}" presName="Name19" presStyleLbl="parChTrans1D3" presStyleIdx="5" presStyleCnt="6"/>
      <dgm:spPr/>
    </dgm:pt>
    <dgm:pt modelId="{A9D8DE87-834C-FF46-9028-AF20C397E4B5}" type="pres">
      <dgm:prSet presAssocID="{527C98CA-84E5-9146-A355-8D96A30681D9}" presName="Name21" presStyleCnt="0"/>
      <dgm:spPr/>
    </dgm:pt>
    <dgm:pt modelId="{330C4DFB-5480-E741-B99E-EBEC5894E927}" type="pres">
      <dgm:prSet presAssocID="{527C98CA-84E5-9146-A355-8D96A30681D9}" presName="level2Shape" presStyleLbl="node3" presStyleIdx="5" presStyleCnt="6"/>
      <dgm:spPr/>
    </dgm:pt>
    <dgm:pt modelId="{49857E81-64F5-D048-B05D-AF6773A6111C}" type="pres">
      <dgm:prSet presAssocID="{527C98CA-84E5-9146-A355-8D96A30681D9}" presName="hierChild3" presStyleCnt="0"/>
      <dgm:spPr/>
    </dgm:pt>
    <dgm:pt modelId="{33770F80-EE27-F64C-8C92-5BE857268A91}" type="pres">
      <dgm:prSet presAssocID="{C7650796-258E-9846-AF2E-BF726ECBC690}" presName="bgShapesFlow" presStyleCnt="0"/>
      <dgm:spPr/>
    </dgm:pt>
  </dgm:ptLst>
  <dgm:cxnLst>
    <dgm:cxn modelId="{1BF74F11-3EEE-0C4A-8D5D-6747B0C92C4B}" type="presOf" srcId="{ACC44499-C6C6-BD4E-8E91-E563F6D13A9E}" destId="{F7242A2D-A473-EA40-9830-EFC11409E883}" srcOrd="0" destOrd="0" presId="urn:microsoft.com/office/officeart/2005/8/layout/hierarchy6"/>
    <dgm:cxn modelId="{C8B21813-39E1-3245-955C-A6027EADB9DB}" srcId="{3D67FAA5-6E77-0544-A3FF-1C809A8B9A03}" destId="{6A98BD78-0588-1844-B8F6-8102F8A494AD}" srcOrd="1" destOrd="0" parTransId="{1FA7AE44-AE43-5143-9DBC-C5C5B5E80811}" sibTransId="{58DF10C9-05EF-F64B-A91A-470DB99F93E5}"/>
    <dgm:cxn modelId="{744F5316-13EA-E645-99F1-D69FC6F4733B}" type="presOf" srcId="{75B3C50C-97BA-DA42-8578-38A5DACC881B}" destId="{F0953C38-E27A-B04C-AD0A-E8C9EA0F3761}" srcOrd="0" destOrd="0" presId="urn:microsoft.com/office/officeart/2005/8/layout/hierarchy6"/>
    <dgm:cxn modelId="{107FFA1E-0FDA-0D41-AF16-C553BFB04D7E}" srcId="{07313264-B05E-3B4D-8ED5-E31A84A5C5F6}" destId="{714DA6F2-59D2-4D4E-80FB-AEF3EFE19432}" srcOrd="2" destOrd="0" parTransId="{5C5650E5-A480-3A42-90C6-6A8AF15FB00F}" sibTransId="{4C3769C5-3AFD-1942-9A78-75955498F9C9}"/>
    <dgm:cxn modelId="{09519D24-D3DC-AB4F-B4AE-1B3DD240CC93}" srcId="{AC293FD9-8100-E149-A286-CD80ACCF141B}" destId="{50616BE4-FE6C-8341-B0B9-9DD88FB2B94C}" srcOrd="1" destOrd="0" parTransId="{EB251707-F941-4943-9D84-4715E853E7F0}" sibTransId="{50AD8143-3ED1-474E-ADDC-CECAB39FB6D0}"/>
    <dgm:cxn modelId="{F4D7DE27-D42C-3240-AA9F-FC91EE163842}" type="presOf" srcId="{0B314593-FA3F-4A45-AD67-94CF3E689A32}" destId="{01034444-EB5D-B646-BEE1-7617F922598E}" srcOrd="0" destOrd="0" presId="urn:microsoft.com/office/officeart/2005/8/layout/hierarchy6"/>
    <dgm:cxn modelId="{7698512B-D687-1A4C-A93E-47D7A2854717}" srcId="{C7650796-258E-9846-AF2E-BF726ECBC690}" destId="{2D410F65-51D5-7C4B-858C-12D360693C4C}" srcOrd="0" destOrd="0" parTransId="{88A67286-B408-3642-A9BE-8A9705904782}" sibTransId="{A8ADB28C-A2B9-CF4A-8A6B-06021409A700}"/>
    <dgm:cxn modelId="{63FC0934-5161-D94B-B653-538541B6CEC4}" type="presOf" srcId="{714DA6F2-59D2-4D4E-80FB-AEF3EFE19432}" destId="{D62E112D-7B7A-CE43-99F5-35BD3A0FC85A}" srcOrd="0" destOrd="0" presId="urn:microsoft.com/office/officeart/2005/8/layout/hierarchy6"/>
    <dgm:cxn modelId="{D13F863B-C11D-4845-B204-E732848AD28E}" srcId="{AC293FD9-8100-E149-A286-CD80ACCF141B}" destId="{07313264-B05E-3B4D-8ED5-E31A84A5C5F6}" srcOrd="2" destOrd="0" parTransId="{722EE9DC-0545-BB46-BABE-69F3E92B8894}" sibTransId="{FD1A3B87-6D23-E44F-89A4-160851CA89A3}"/>
    <dgm:cxn modelId="{0E7EB743-4AC6-A84F-94CE-1657C4BCDADF}" type="presOf" srcId="{07313264-B05E-3B4D-8ED5-E31A84A5C5F6}" destId="{4DF35442-AF4D-374B-8B07-A2AB8FA77AA3}" srcOrd="0" destOrd="0" presId="urn:microsoft.com/office/officeart/2005/8/layout/hierarchy6"/>
    <dgm:cxn modelId="{0781784B-CBAE-A746-8072-0085E0AB2AF9}" type="presOf" srcId="{C21133CB-2854-564B-A3AC-684EB83D86C3}" destId="{DD202F93-2FD6-EE47-8365-1D65724596C2}" srcOrd="0" destOrd="0" presId="urn:microsoft.com/office/officeart/2005/8/layout/hierarchy6"/>
    <dgm:cxn modelId="{F2939C4E-E23A-004F-A93C-72C131329BBF}" srcId="{2D410F65-51D5-7C4B-858C-12D360693C4C}" destId="{3D67FAA5-6E77-0544-A3FF-1C809A8B9A03}" srcOrd="1" destOrd="0" parTransId="{08C38138-D732-1048-9B5E-873EED397D51}" sibTransId="{8D0ED7C0-B402-C64D-A735-07F3974193AE}"/>
    <dgm:cxn modelId="{00687F53-C1D7-174B-A0BC-373F73F7E6EB}" type="presOf" srcId="{B12FDB29-3859-CD4D-9E67-E222EEC6F7E2}" destId="{A6822DD7-D5C2-DF48-A6BE-59AA62FE123D}" srcOrd="0" destOrd="0" presId="urn:microsoft.com/office/officeart/2005/8/layout/hierarchy6"/>
    <dgm:cxn modelId="{D8D4FF5B-FF2B-4746-8BF6-988D045E8B38}" type="presOf" srcId="{6A98BD78-0588-1844-B8F6-8102F8A494AD}" destId="{D4EA4A4A-AA3F-AA40-B27A-64C26DC4B090}" srcOrd="0" destOrd="0" presId="urn:microsoft.com/office/officeart/2005/8/layout/hierarchy6"/>
    <dgm:cxn modelId="{2AE99E5E-79A5-DC44-B8F0-B2E573D5E440}" srcId="{07313264-B05E-3B4D-8ED5-E31A84A5C5F6}" destId="{B12FDB29-3859-CD4D-9E67-E222EEC6F7E2}" srcOrd="1" destOrd="0" parTransId="{ACC44499-C6C6-BD4E-8E91-E563F6D13A9E}" sibTransId="{BC837FFC-A9AB-2E4B-A2A3-EC308F0B4C96}"/>
    <dgm:cxn modelId="{5F07BE76-ED02-CA40-813E-A522B9D339AB}" type="presOf" srcId="{5C5650E5-A480-3A42-90C6-6A8AF15FB00F}" destId="{CFE0A439-326D-9C46-B2F4-76101692FF9F}" srcOrd="0" destOrd="0" presId="urn:microsoft.com/office/officeart/2005/8/layout/hierarchy6"/>
    <dgm:cxn modelId="{CB0CA192-A3FF-8245-8658-614C149F4DB9}" type="presOf" srcId="{6A52440D-F1B8-A040-A062-F4A48738547D}" destId="{7C8AFE00-56A4-3D41-9B27-388B0E595F7A}" srcOrd="0" destOrd="0" presId="urn:microsoft.com/office/officeart/2005/8/layout/hierarchy6"/>
    <dgm:cxn modelId="{60214594-16BC-4344-B7EB-D0E45C3071B9}" type="presOf" srcId="{1FA7AE44-AE43-5143-9DBC-C5C5B5E80811}" destId="{2583B386-2DC8-BB45-9F33-3871FCFA7B96}" srcOrd="0" destOrd="0" presId="urn:microsoft.com/office/officeart/2005/8/layout/hierarchy6"/>
    <dgm:cxn modelId="{FCC4DA97-4CB6-0740-BC4D-7734B2A4286D}" type="presOf" srcId="{03265E09-483D-9C48-939C-5A4F9BE8855D}" destId="{4EECC718-A1B9-DB48-A7F0-1E71A3F7FA02}" srcOrd="0" destOrd="0" presId="urn:microsoft.com/office/officeart/2005/8/layout/hierarchy6"/>
    <dgm:cxn modelId="{CD9DE897-0A2D-1A40-A9D0-4E9B2BE4D44F}" type="presOf" srcId="{C7650796-258E-9846-AF2E-BF726ECBC690}" destId="{9541A10B-0269-F247-8D08-825E70917E52}" srcOrd="0" destOrd="0" presId="urn:microsoft.com/office/officeart/2005/8/layout/hierarchy6"/>
    <dgm:cxn modelId="{923115AC-AB4C-6D4D-AE05-F481CC9C646B}" type="presOf" srcId="{757FC7CE-EECB-AC4E-9B1F-9E2184F8DA58}" destId="{84D7A855-3F57-CB48-B1D5-29E7ADECAE0C}" srcOrd="0" destOrd="0" presId="urn:microsoft.com/office/officeart/2005/8/layout/hierarchy6"/>
    <dgm:cxn modelId="{AE2DFCB0-5DC0-BB4A-9170-973DB2124677}" type="presOf" srcId="{9F29A115-173C-5E49-A166-D2D036FC608C}" destId="{5ABC3B55-73F5-3841-9450-F4169BE9896A}" srcOrd="0" destOrd="0" presId="urn:microsoft.com/office/officeart/2005/8/layout/hierarchy6"/>
    <dgm:cxn modelId="{6BB221B1-9C9B-B344-8D2C-52ED990C7594}" type="presOf" srcId="{08C38138-D732-1048-9B5E-873EED397D51}" destId="{E4B35D08-657F-594D-A00E-ABE7741ECCA3}" srcOrd="0" destOrd="0" presId="urn:microsoft.com/office/officeart/2005/8/layout/hierarchy6"/>
    <dgm:cxn modelId="{2C8D8FB2-D633-BA4C-BDE7-194329D6E8CD}" type="presOf" srcId="{527C98CA-84E5-9146-A355-8D96A30681D9}" destId="{330C4DFB-5480-E741-B99E-EBEC5894E927}" srcOrd="0" destOrd="0" presId="urn:microsoft.com/office/officeart/2005/8/layout/hierarchy6"/>
    <dgm:cxn modelId="{468415B8-265B-8444-8FC7-57F3670DAB29}" type="presOf" srcId="{EB251707-F941-4943-9D84-4715E853E7F0}" destId="{B86B956E-4FC9-8045-836E-84BFF161B149}" srcOrd="0" destOrd="0" presId="urn:microsoft.com/office/officeart/2005/8/layout/hierarchy6"/>
    <dgm:cxn modelId="{5AA973B8-1A5E-5B4D-90CF-EEF2FE1811C7}" type="presOf" srcId="{3D67FAA5-6E77-0544-A3FF-1C809A8B9A03}" destId="{F8CACCC7-4BBD-7A4F-82AF-D039109940D0}" srcOrd="0" destOrd="0" presId="urn:microsoft.com/office/officeart/2005/8/layout/hierarchy6"/>
    <dgm:cxn modelId="{775C8CBB-EF6F-BF46-94B6-7A10D52DF33E}" type="presOf" srcId="{396405E0-55BE-8B42-B22F-1A25BDA235FB}" destId="{1FDC0C21-C217-CD48-BB91-D75AF9490B5E}" srcOrd="0" destOrd="0" presId="urn:microsoft.com/office/officeart/2005/8/layout/hierarchy6"/>
    <dgm:cxn modelId="{FD54E0BF-37B5-D14A-B65D-DC7C2574DF6E}" type="presOf" srcId="{2D410F65-51D5-7C4B-858C-12D360693C4C}" destId="{E28E98AD-7475-0E47-A446-0451F6A77720}" srcOrd="0" destOrd="0" presId="urn:microsoft.com/office/officeart/2005/8/layout/hierarchy6"/>
    <dgm:cxn modelId="{CDE9C9CE-B71A-F344-BBE6-B4F19CBA31B6}" srcId="{3D67FAA5-6E77-0544-A3FF-1C809A8B9A03}" destId="{757FC7CE-EECB-AC4E-9B1F-9E2184F8DA58}" srcOrd="0" destOrd="0" parTransId="{9F29A115-173C-5E49-A166-D2D036FC608C}" sibTransId="{11419060-C72E-8C41-B071-744E2DEB0820}"/>
    <dgm:cxn modelId="{F9E5BFDC-0685-5D46-AB15-263E87921DCC}" srcId="{2D410F65-51D5-7C4B-858C-12D360693C4C}" destId="{AC293FD9-8100-E149-A286-CD80ACCF141B}" srcOrd="0" destOrd="0" parTransId="{6A52440D-F1B8-A040-A062-F4A48738547D}" sibTransId="{8F13D64E-5B35-EA48-BFA3-5FCDCAED8BC8}"/>
    <dgm:cxn modelId="{083CE8E5-69F6-7B4A-8630-4ECDEE329A34}" type="presOf" srcId="{AC293FD9-8100-E149-A286-CD80ACCF141B}" destId="{DAA3A7AA-7699-7C45-B841-B526B6EDE0CF}" srcOrd="0" destOrd="0" presId="urn:microsoft.com/office/officeart/2005/8/layout/hierarchy6"/>
    <dgm:cxn modelId="{C7BA5CE8-2986-F240-ADB9-2B2E56FE28D4}" type="presOf" srcId="{50616BE4-FE6C-8341-B0B9-9DD88FB2B94C}" destId="{94BEA493-B086-4F42-B9FD-A73B4833CE5F}" srcOrd="0" destOrd="0" presId="urn:microsoft.com/office/officeart/2005/8/layout/hierarchy6"/>
    <dgm:cxn modelId="{59260FF1-840A-D645-AD14-92D6751E2B96}" type="presOf" srcId="{722EE9DC-0545-BB46-BABE-69F3E92B8894}" destId="{B38EF72F-CCC0-7D46-A9BD-D3F69A56F531}" srcOrd="0" destOrd="0" presId="urn:microsoft.com/office/officeart/2005/8/layout/hierarchy6"/>
    <dgm:cxn modelId="{4C4881F3-3E53-644F-8EF6-207CD0343961}" srcId="{07313264-B05E-3B4D-8ED5-E31A84A5C5F6}" destId="{03265E09-483D-9C48-939C-5A4F9BE8855D}" srcOrd="0" destOrd="0" parTransId="{75B3C50C-97BA-DA42-8578-38A5DACC881B}" sibTransId="{E62F51F9-E518-1643-9C0C-26E9558AD114}"/>
    <dgm:cxn modelId="{FF5154F5-97B4-A84B-9A01-C0952D6E92E6}" srcId="{AC293FD9-8100-E149-A286-CD80ACCF141B}" destId="{C21133CB-2854-564B-A3AC-684EB83D86C3}" srcOrd="0" destOrd="0" parTransId="{396405E0-55BE-8B42-B22F-1A25BDA235FB}" sibTransId="{FE85FA9A-82CE-6E4F-AE79-319051B40086}"/>
    <dgm:cxn modelId="{B1B704FA-2DFC-2845-AA84-8D918E3C3394}" srcId="{3D67FAA5-6E77-0544-A3FF-1C809A8B9A03}" destId="{527C98CA-84E5-9146-A355-8D96A30681D9}" srcOrd="2" destOrd="0" parTransId="{0B314593-FA3F-4A45-AD67-94CF3E689A32}" sibTransId="{A5350C25-A961-7A46-8933-E1B9A6B57235}"/>
    <dgm:cxn modelId="{2EB006FB-AC86-F141-A675-FD4A488671B6}" type="presParOf" srcId="{9541A10B-0269-F247-8D08-825E70917E52}" destId="{BB87472A-A49E-0C49-B7CF-E472417EE37F}" srcOrd="0" destOrd="0" presId="urn:microsoft.com/office/officeart/2005/8/layout/hierarchy6"/>
    <dgm:cxn modelId="{D2E5BEAD-0787-D144-92D9-BF14A5EE131A}" type="presParOf" srcId="{BB87472A-A49E-0C49-B7CF-E472417EE37F}" destId="{50E2D143-CF40-934D-BCA2-15F665A4A383}" srcOrd="0" destOrd="0" presId="urn:microsoft.com/office/officeart/2005/8/layout/hierarchy6"/>
    <dgm:cxn modelId="{0B69194C-B538-044E-8831-E204259C97D4}" type="presParOf" srcId="{50E2D143-CF40-934D-BCA2-15F665A4A383}" destId="{58122409-B4A0-014F-A818-FEACBA1F4258}" srcOrd="0" destOrd="0" presId="urn:microsoft.com/office/officeart/2005/8/layout/hierarchy6"/>
    <dgm:cxn modelId="{76CCFCF6-C69F-3046-A865-D9C52C491866}" type="presParOf" srcId="{58122409-B4A0-014F-A818-FEACBA1F4258}" destId="{E28E98AD-7475-0E47-A446-0451F6A77720}" srcOrd="0" destOrd="0" presId="urn:microsoft.com/office/officeart/2005/8/layout/hierarchy6"/>
    <dgm:cxn modelId="{83E323AE-DF66-F943-A260-03747634AD43}" type="presParOf" srcId="{58122409-B4A0-014F-A818-FEACBA1F4258}" destId="{E630172C-4CDF-0644-91CD-AC209926B463}" srcOrd="1" destOrd="0" presId="urn:microsoft.com/office/officeart/2005/8/layout/hierarchy6"/>
    <dgm:cxn modelId="{87E8CF0C-F1BF-DE46-928A-BEDEB6A6F103}" type="presParOf" srcId="{E630172C-4CDF-0644-91CD-AC209926B463}" destId="{7C8AFE00-56A4-3D41-9B27-388B0E595F7A}" srcOrd="0" destOrd="0" presId="urn:microsoft.com/office/officeart/2005/8/layout/hierarchy6"/>
    <dgm:cxn modelId="{84E4F10A-59D8-9F48-982A-F49D1B1263A5}" type="presParOf" srcId="{E630172C-4CDF-0644-91CD-AC209926B463}" destId="{53B9176C-403C-BF4A-BE34-0DFA66A5275F}" srcOrd="1" destOrd="0" presId="urn:microsoft.com/office/officeart/2005/8/layout/hierarchy6"/>
    <dgm:cxn modelId="{4BC301E7-3C1A-4C4F-968D-2E505E1D8B3F}" type="presParOf" srcId="{53B9176C-403C-BF4A-BE34-0DFA66A5275F}" destId="{DAA3A7AA-7699-7C45-B841-B526B6EDE0CF}" srcOrd="0" destOrd="0" presId="urn:microsoft.com/office/officeart/2005/8/layout/hierarchy6"/>
    <dgm:cxn modelId="{176150BF-004A-CA4F-B526-4DBDDCC0C4EB}" type="presParOf" srcId="{53B9176C-403C-BF4A-BE34-0DFA66A5275F}" destId="{FCA866D8-947B-B34E-B6E3-EBD87419B512}" srcOrd="1" destOrd="0" presId="urn:microsoft.com/office/officeart/2005/8/layout/hierarchy6"/>
    <dgm:cxn modelId="{E26AEB0D-A6FC-E542-B050-5857BC8EF04A}" type="presParOf" srcId="{FCA866D8-947B-B34E-B6E3-EBD87419B512}" destId="{1FDC0C21-C217-CD48-BB91-D75AF9490B5E}" srcOrd="0" destOrd="0" presId="urn:microsoft.com/office/officeart/2005/8/layout/hierarchy6"/>
    <dgm:cxn modelId="{7DBCEA52-24F8-064D-A73F-0A1770BA1A53}" type="presParOf" srcId="{FCA866D8-947B-B34E-B6E3-EBD87419B512}" destId="{18EB3371-B004-9040-B928-1A6AA6D61085}" srcOrd="1" destOrd="0" presId="urn:microsoft.com/office/officeart/2005/8/layout/hierarchy6"/>
    <dgm:cxn modelId="{E4E13042-32B9-A347-A0D8-192472B90474}" type="presParOf" srcId="{18EB3371-B004-9040-B928-1A6AA6D61085}" destId="{DD202F93-2FD6-EE47-8365-1D65724596C2}" srcOrd="0" destOrd="0" presId="urn:microsoft.com/office/officeart/2005/8/layout/hierarchy6"/>
    <dgm:cxn modelId="{2794EFCD-51B7-7B4F-8FD8-F905E6D92EE7}" type="presParOf" srcId="{18EB3371-B004-9040-B928-1A6AA6D61085}" destId="{BC610232-E638-FD4A-96C4-02338137463B}" srcOrd="1" destOrd="0" presId="urn:microsoft.com/office/officeart/2005/8/layout/hierarchy6"/>
    <dgm:cxn modelId="{61E558A2-4892-1A43-A06D-500EC4D42BE4}" type="presParOf" srcId="{FCA866D8-947B-B34E-B6E3-EBD87419B512}" destId="{B86B956E-4FC9-8045-836E-84BFF161B149}" srcOrd="2" destOrd="0" presId="urn:microsoft.com/office/officeart/2005/8/layout/hierarchy6"/>
    <dgm:cxn modelId="{E0903AFC-D770-2E4C-BB4A-8B11CD0F25B5}" type="presParOf" srcId="{FCA866D8-947B-B34E-B6E3-EBD87419B512}" destId="{54BE24A1-8BB5-B740-A898-D4F0B9B2902A}" srcOrd="3" destOrd="0" presId="urn:microsoft.com/office/officeart/2005/8/layout/hierarchy6"/>
    <dgm:cxn modelId="{784A17E8-776B-3C4F-BBC0-F6ABAA6B59B7}" type="presParOf" srcId="{54BE24A1-8BB5-B740-A898-D4F0B9B2902A}" destId="{94BEA493-B086-4F42-B9FD-A73B4833CE5F}" srcOrd="0" destOrd="0" presId="urn:microsoft.com/office/officeart/2005/8/layout/hierarchy6"/>
    <dgm:cxn modelId="{83500A1B-9039-3E42-A0D3-9ACC85114A56}" type="presParOf" srcId="{54BE24A1-8BB5-B740-A898-D4F0B9B2902A}" destId="{1528FD92-F753-5E46-9FD3-072FF511F66D}" srcOrd="1" destOrd="0" presId="urn:microsoft.com/office/officeart/2005/8/layout/hierarchy6"/>
    <dgm:cxn modelId="{6D880121-7831-FE45-B83E-20AA3BA85264}" type="presParOf" srcId="{FCA866D8-947B-B34E-B6E3-EBD87419B512}" destId="{B38EF72F-CCC0-7D46-A9BD-D3F69A56F531}" srcOrd="4" destOrd="0" presId="urn:microsoft.com/office/officeart/2005/8/layout/hierarchy6"/>
    <dgm:cxn modelId="{61B0D2E1-6D74-D246-BFC5-8479CE5F377F}" type="presParOf" srcId="{FCA866D8-947B-B34E-B6E3-EBD87419B512}" destId="{47F0130D-43AF-2B44-B976-27157B8002A4}" srcOrd="5" destOrd="0" presId="urn:microsoft.com/office/officeart/2005/8/layout/hierarchy6"/>
    <dgm:cxn modelId="{5C2A3080-2621-AE45-9BD5-2F8940796D08}" type="presParOf" srcId="{47F0130D-43AF-2B44-B976-27157B8002A4}" destId="{4DF35442-AF4D-374B-8B07-A2AB8FA77AA3}" srcOrd="0" destOrd="0" presId="urn:microsoft.com/office/officeart/2005/8/layout/hierarchy6"/>
    <dgm:cxn modelId="{D1D8C059-45B8-6A4C-B076-0B75C97D4E0A}" type="presParOf" srcId="{47F0130D-43AF-2B44-B976-27157B8002A4}" destId="{3D9275F4-1854-9340-BABE-428C60DC3009}" srcOrd="1" destOrd="0" presId="urn:microsoft.com/office/officeart/2005/8/layout/hierarchy6"/>
    <dgm:cxn modelId="{EDBF9A5C-27CD-D144-8138-66E9E16BD7FC}" type="presParOf" srcId="{3D9275F4-1854-9340-BABE-428C60DC3009}" destId="{F0953C38-E27A-B04C-AD0A-E8C9EA0F3761}" srcOrd="0" destOrd="0" presId="urn:microsoft.com/office/officeart/2005/8/layout/hierarchy6"/>
    <dgm:cxn modelId="{E3FFDAAF-FD21-D64F-85FF-6FC02A3CAFC8}" type="presParOf" srcId="{3D9275F4-1854-9340-BABE-428C60DC3009}" destId="{552E79B1-7F28-9B4F-BB71-B9B5BC80589A}" srcOrd="1" destOrd="0" presId="urn:microsoft.com/office/officeart/2005/8/layout/hierarchy6"/>
    <dgm:cxn modelId="{2D323BE9-CDE2-B741-837A-7EA733D6FCF6}" type="presParOf" srcId="{552E79B1-7F28-9B4F-BB71-B9B5BC80589A}" destId="{4EECC718-A1B9-DB48-A7F0-1E71A3F7FA02}" srcOrd="0" destOrd="0" presId="urn:microsoft.com/office/officeart/2005/8/layout/hierarchy6"/>
    <dgm:cxn modelId="{E5F046A6-5492-A740-8678-875B58EA8507}" type="presParOf" srcId="{552E79B1-7F28-9B4F-BB71-B9B5BC80589A}" destId="{E7B25692-9D8E-164C-91A8-3AB950E91F8F}" srcOrd="1" destOrd="0" presId="urn:microsoft.com/office/officeart/2005/8/layout/hierarchy6"/>
    <dgm:cxn modelId="{198E6471-FB89-6B44-8BE3-3564D4D2F15C}" type="presParOf" srcId="{3D9275F4-1854-9340-BABE-428C60DC3009}" destId="{F7242A2D-A473-EA40-9830-EFC11409E883}" srcOrd="2" destOrd="0" presId="urn:microsoft.com/office/officeart/2005/8/layout/hierarchy6"/>
    <dgm:cxn modelId="{6D19471C-2033-6848-936A-C757860F569E}" type="presParOf" srcId="{3D9275F4-1854-9340-BABE-428C60DC3009}" destId="{7803B01E-0156-3944-B4E4-80940C64F972}" srcOrd="3" destOrd="0" presId="urn:microsoft.com/office/officeart/2005/8/layout/hierarchy6"/>
    <dgm:cxn modelId="{34A66ED4-5588-2C4B-BB74-311D79012C1E}" type="presParOf" srcId="{7803B01E-0156-3944-B4E4-80940C64F972}" destId="{A6822DD7-D5C2-DF48-A6BE-59AA62FE123D}" srcOrd="0" destOrd="0" presId="urn:microsoft.com/office/officeart/2005/8/layout/hierarchy6"/>
    <dgm:cxn modelId="{2A3FF292-0351-BB42-A24D-35E4BB206AED}" type="presParOf" srcId="{7803B01E-0156-3944-B4E4-80940C64F972}" destId="{D31C401F-423C-404C-A370-F824069B4BF5}" srcOrd="1" destOrd="0" presId="urn:microsoft.com/office/officeart/2005/8/layout/hierarchy6"/>
    <dgm:cxn modelId="{B0058B82-A311-0B4B-AA66-7091805C67F5}" type="presParOf" srcId="{3D9275F4-1854-9340-BABE-428C60DC3009}" destId="{CFE0A439-326D-9C46-B2F4-76101692FF9F}" srcOrd="4" destOrd="0" presId="urn:microsoft.com/office/officeart/2005/8/layout/hierarchy6"/>
    <dgm:cxn modelId="{CDDAF8B9-0B80-6F4A-BED9-B5FFDCE70823}" type="presParOf" srcId="{3D9275F4-1854-9340-BABE-428C60DC3009}" destId="{A26A9F3B-27C9-004E-8E4B-FCFFA33C5B06}" srcOrd="5" destOrd="0" presId="urn:microsoft.com/office/officeart/2005/8/layout/hierarchy6"/>
    <dgm:cxn modelId="{CE7D6BAC-9AC2-ED49-99FF-827A1DAF3ECD}" type="presParOf" srcId="{A26A9F3B-27C9-004E-8E4B-FCFFA33C5B06}" destId="{D62E112D-7B7A-CE43-99F5-35BD3A0FC85A}" srcOrd="0" destOrd="0" presId="urn:microsoft.com/office/officeart/2005/8/layout/hierarchy6"/>
    <dgm:cxn modelId="{6E3390D2-693B-4041-94E3-EECFB3A49B9E}" type="presParOf" srcId="{A26A9F3B-27C9-004E-8E4B-FCFFA33C5B06}" destId="{34188978-DB99-3C40-9F70-EAC03D379102}" srcOrd="1" destOrd="0" presId="urn:microsoft.com/office/officeart/2005/8/layout/hierarchy6"/>
    <dgm:cxn modelId="{17A47F09-0BD6-F34F-A36A-59E3282B36C7}" type="presParOf" srcId="{E630172C-4CDF-0644-91CD-AC209926B463}" destId="{E4B35D08-657F-594D-A00E-ABE7741ECCA3}" srcOrd="2" destOrd="0" presId="urn:microsoft.com/office/officeart/2005/8/layout/hierarchy6"/>
    <dgm:cxn modelId="{58136CE4-4BC1-B845-9789-E2D4966C960C}" type="presParOf" srcId="{E630172C-4CDF-0644-91CD-AC209926B463}" destId="{6FFE7439-D783-A144-A854-918B1D568C8B}" srcOrd="3" destOrd="0" presId="urn:microsoft.com/office/officeart/2005/8/layout/hierarchy6"/>
    <dgm:cxn modelId="{E9808A2F-5D21-CC46-A8E1-283542868B60}" type="presParOf" srcId="{6FFE7439-D783-A144-A854-918B1D568C8B}" destId="{F8CACCC7-4BBD-7A4F-82AF-D039109940D0}" srcOrd="0" destOrd="0" presId="urn:microsoft.com/office/officeart/2005/8/layout/hierarchy6"/>
    <dgm:cxn modelId="{54B72D04-0268-0345-AE9C-0449F12481D9}" type="presParOf" srcId="{6FFE7439-D783-A144-A854-918B1D568C8B}" destId="{1EF39558-D116-5C4C-8773-29D7DF066A15}" srcOrd="1" destOrd="0" presId="urn:microsoft.com/office/officeart/2005/8/layout/hierarchy6"/>
    <dgm:cxn modelId="{01D544CC-A584-B14E-AD49-6EA0C5CDB929}" type="presParOf" srcId="{1EF39558-D116-5C4C-8773-29D7DF066A15}" destId="{5ABC3B55-73F5-3841-9450-F4169BE9896A}" srcOrd="0" destOrd="0" presId="urn:microsoft.com/office/officeart/2005/8/layout/hierarchy6"/>
    <dgm:cxn modelId="{E194EAEB-8434-614D-9646-7CE2AE52A1E5}" type="presParOf" srcId="{1EF39558-D116-5C4C-8773-29D7DF066A15}" destId="{C2B2F963-E586-5A48-B846-F77BD84EE7D6}" srcOrd="1" destOrd="0" presId="urn:microsoft.com/office/officeart/2005/8/layout/hierarchy6"/>
    <dgm:cxn modelId="{A83A396F-ACC6-934B-90EC-B5105C799B3D}" type="presParOf" srcId="{C2B2F963-E586-5A48-B846-F77BD84EE7D6}" destId="{84D7A855-3F57-CB48-B1D5-29E7ADECAE0C}" srcOrd="0" destOrd="0" presId="urn:microsoft.com/office/officeart/2005/8/layout/hierarchy6"/>
    <dgm:cxn modelId="{D8A0E2D1-9D2D-FD48-8F6D-E1E95BB98A6D}" type="presParOf" srcId="{C2B2F963-E586-5A48-B846-F77BD84EE7D6}" destId="{5A4E5EFA-1868-B943-B52B-6A237DD904BE}" srcOrd="1" destOrd="0" presId="urn:microsoft.com/office/officeart/2005/8/layout/hierarchy6"/>
    <dgm:cxn modelId="{209D276A-FAE6-D34A-8829-198B6DEEA307}" type="presParOf" srcId="{1EF39558-D116-5C4C-8773-29D7DF066A15}" destId="{2583B386-2DC8-BB45-9F33-3871FCFA7B96}" srcOrd="2" destOrd="0" presId="urn:microsoft.com/office/officeart/2005/8/layout/hierarchy6"/>
    <dgm:cxn modelId="{CE9D8984-07CA-2A4F-A798-9675EF180EC0}" type="presParOf" srcId="{1EF39558-D116-5C4C-8773-29D7DF066A15}" destId="{3AE56DC6-1CDA-3946-B468-773448086229}" srcOrd="3" destOrd="0" presId="urn:microsoft.com/office/officeart/2005/8/layout/hierarchy6"/>
    <dgm:cxn modelId="{2F40B556-D6B3-1B4E-837C-7E46BC00E92B}" type="presParOf" srcId="{3AE56DC6-1CDA-3946-B468-773448086229}" destId="{D4EA4A4A-AA3F-AA40-B27A-64C26DC4B090}" srcOrd="0" destOrd="0" presId="urn:microsoft.com/office/officeart/2005/8/layout/hierarchy6"/>
    <dgm:cxn modelId="{FD8CBA48-5E97-3F48-BD07-C85BCEA2024E}" type="presParOf" srcId="{3AE56DC6-1CDA-3946-B468-773448086229}" destId="{F45AAE98-9087-5E45-B21B-4A726871DAB9}" srcOrd="1" destOrd="0" presId="urn:microsoft.com/office/officeart/2005/8/layout/hierarchy6"/>
    <dgm:cxn modelId="{9986E3A5-4BF2-D742-A44C-390F033854EE}" type="presParOf" srcId="{1EF39558-D116-5C4C-8773-29D7DF066A15}" destId="{01034444-EB5D-B646-BEE1-7617F922598E}" srcOrd="4" destOrd="0" presId="urn:microsoft.com/office/officeart/2005/8/layout/hierarchy6"/>
    <dgm:cxn modelId="{B31A95AD-3381-864B-AE29-B8B1325E3467}" type="presParOf" srcId="{1EF39558-D116-5C4C-8773-29D7DF066A15}" destId="{A9D8DE87-834C-FF46-9028-AF20C397E4B5}" srcOrd="5" destOrd="0" presId="urn:microsoft.com/office/officeart/2005/8/layout/hierarchy6"/>
    <dgm:cxn modelId="{B791DCDF-6F07-8D46-AAB1-BDD7D2992F57}" type="presParOf" srcId="{A9D8DE87-834C-FF46-9028-AF20C397E4B5}" destId="{330C4DFB-5480-E741-B99E-EBEC5894E927}" srcOrd="0" destOrd="0" presId="urn:microsoft.com/office/officeart/2005/8/layout/hierarchy6"/>
    <dgm:cxn modelId="{077039B0-C942-1144-8830-AB5FAE92E356}" type="presParOf" srcId="{A9D8DE87-834C-FF46-9028-AF20C397E4B5}" destId="{49857E81-64F5-D048-B05D-AF6773A6111C}" srcOrd="1" destOrd="0" presId="urn:microsoft.com/office/officeart/2005/8/layout/hierarchy6"/>
    <dgm:cxn modelId="{B8BEEB67-4D92-0B40-B78C-9668FD53FF23}" type="presParOf" srcId="{9541A10B-0269-F247-8D08-825E70917E52}" destId="{33770F80-EE27-F64C-8C92-5BE857268A9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6B344-3C83-A642-9969-D617ACC891C9}" type="doc">
      <dgm:prSet loTypeId="urn:microsoft.com/office/officeart/2005/8/layout/cycle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7EEDBF-0D49-AD44-9A49-B89F34A76644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Planning</a:t>
          </a:r>
        </a:p>
      </dgm:t>
    </dgm:pt>
    <dgm:pt modelId="{884AF666-A35A-BC4B-92AD-6C2FA2E0F701}" type="parTrans" cxnId="{5FBC6FD9-C350-D445-A797-2D5470251A0C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BE116BEA-2E35-3849-B72A-27D6E8756F7C}" type="sibTrans" cxnId="{5FBC6FD9-C350-D445-A797-2D5470251A0C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80E569BC-AC1D-A240-967A-B941691C1578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Monitoring</a:t>
          </a:r>
        </a:p>
      </dgm:t>
    </dgm:pt>
    <dgm:pt modelId="{BAFF5F73-B881-C04E-AA4B-049E54DAC5D5}" type="parTrans" cxnId="{55EF89F1-D720-F644-91B2-FE3F4156BA8F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656F067A-D2C4-2B48-9E0D-2EDFC12E325F}" type="sibTrans" cxnId="{55EF89F1-D720-F644-91B2-FE3F4156BA8F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B7C8AA70-384E-9544-9308-DC9631D36866}">
      <dgm:prSet phldrT="[Text]"/>
      <dgm:spPr/>
      <dgm:t>
        <a:bodyPr/>
        <a:lstStyle/>
        <a:p>
          <a:r>
            <a:rPr lang="en-US" b="1" dirty="0">
              <a:latin typeface="Montserrat" pitchFamily="2" charset="77"/>
            </a:rPr>
            <a:t>Evaluation</a:t>
          </a:r>
        </a:p>
      </dgm:t>
    </dgm:pt>
    <dgm:pt modelId="{C638BFCD-792C-3647-806D-E4FB298A818E}" type="parTrans" cxnId="{27775AEC-3E4D-994B-8A00-C4D93D54679A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3AD3EEEA-445B-1C46-82E8-3CCD38C7B691}" type="sibTrans" cxnId="{27775AEC-3E4D-994B-8A00-C4D93D54679A}">
      <dgm:prSet/>
      <dgm:spPr/>
      <dgm:t>
        <a:bodyPr/>
        <a:lstStyle/>
        <a:p>
          <a:endParaRPr lang="en-US" b="1">
            <a:latin typeface="Montserrat" pitchFamily="2" charset="77"/>
          </a:endParaRPr>
        </a:p>
      </dgm:t>
    </dgm:pt>
    <dgm:pt modelId="{C6B53B2D-B7BB-F540-9A60-493DE52EFE7D}" type="pres">
      <dgm:prSet presAssocID="{D766B344-3C83-A642-9969-D617ACC891C9}" presName="cycle" presStyleCnt="0">
        <dgm:presLayoutVars>
          <dgm:dir/>
          <dgm:resizeHandles val="exact"/>
        </dgm:presLayoutVars>
      </dgm:prSet>
      <dgm:spPr/>
    </dgm:pt>
    <dgm:pt modelId="{9D186113-A23B-084F-BBD9-205FEA50D31E}" type="pres">
      <dgm:prSet presAssocID="{147EEDBF-0D49-AD44-9A49-B89F34A76644}" presName="dummy" presStyleCnt="0"/>
      <dgm:spPr/>
    </dgm:pt>
    <dgm:pt modelId="{672D0B15-2390-5441-A2CE-D8D6710D0064}" type="pres">
      <dgm:prSet presAssocID="{147EEDBF-0D49-AD44-9A49-B89F34A76644}" presName="node" presStyleLbl="revTx" presStyleIdx="0" presStyleCnt="3">
        <dgm:presLayoutVars>
          <dgm:bulletEnabled val="1"/>
        </dgm:presLayoutVars>
      </dgm:prSet>
      <dgm:spPr/>
    </dgm:pt>
    <dgm:pt modelId="{BDDBE2F1-97AB-984C-8572-69AAFDE51DE9}" type="pres">
      <dgm:prSet presAssocID="{BE116BEA-2E35-3849-B72A-27D6E8756F7C}" presName="sibTrans" presStyleLbl="node1" presStyleIdx="0" presStyleCnt="3"/>
      <dgm:spPr/>
    </dgm:pt>
    <dgm:pt modelId="{D1A13CEC-C19C-D744-9D69-B990F78BFF84}" type="pres">
      <dgm:prSet presAssocID="{80E569BC-AC1D-A240-967A-B941691C1578}" presName="dummy" presStyleCnt="0"/>
      <dgm:spPr/>
    </dgm:pt>
    <dgm:pt modelId="{F8B9A618-9EC6-7141-B62E-7BA8132A331C}" type="pres">
      <dgm:prSet presAssocID="{80E569BC-AC1D-A240-967A-B941691C1578}" presName="node" presStyleLbl="revTx" presStyleIdx="1" presStyleCnt="3">
        <dgm:presLayoutVars>
          <dgm:bulletEnabled val="1"/>
        </dgm:presLayoutVars>
      </dgm:prSet>
      <dgm:spPr/>
    </dgm:pt>
    <dgm:pt modelId="{38A0F4B0-C954-8446-AEA1-A2EA62651DBE}" type="pres">
      <dgm:prSet presAssocID="{656F067A-D2C4-2B48-9E0D-2EDFC12E325F}" presName="sibTrans" presStyleLbl="node1" presStyleIdx="1" presStyleCnt="3"/>
      <dgm:spPr/>
    </dgm:pt>
    <dgm:pt modelId="{7B8A6662-B7A5-9749-BACF-21BBDAA396F9}" type="pres">
      <dgm:prSet presAssocID="{B7C8AA70-384E-9544-9308-DC9631D36866}" presName="dummy" presStyleCnt="0"/>
      <dgm:spPr/>
    </dgm:pt>
    <dgm:pt modelId="{17B9A936-D116-494B-AC13-8DD7C4C4882C}" type="pres">
      <dgm:prSet presAssocID="{B7C8AA70-384E-9544-9308-DC9631D36866}" presName="node" presStyleLbl="revTx" presStyleIdx="2" presStyleCnt="3">
        <dgm:presLayoutVars>
          <dgm:bulletEnabled val="1"/>
        </dgm:presLayoutVars>
      </dgm:prSet>
      <dgm:spPr/>
    </dgm:pt>
    <dgm:pt modelId="{7C0F276B-9D15-8949-AA31-F3CD2EBD93EF}" type="pres">
      <dgm:prSet presAssocID="{3AD3EEEA-445B-1C46-82E8-3CCD38C7B691}" presName="sibTrans" presStyleLbl="node1" presStyleIdx="2" presStyleCnt="3"/>
      <dgm:spPr/>
    </dgm:pt>
  </dgm:ptLst>
  <dgm:cxnLst>
    <dgm:cxn modelId="{2FCDA942-A474-0643-B07B-1EADAE21D20E}" type="presOf" srcId="{3AD3EEEA-445B-1C46-82E8-3CCD38C7B691}" destId="{7C0F276B-9D15-8949-AA31-F3CD2EBD93EF}" srcOrd="0" destOrd="0" presId="urn:microsoft.com/office/officeart/2005/8/layout/cycle1"/>
    <dgm:cxn modelId="{36AC9C49-4F5D-FE43-A8D8-E6C8C40846A9}" type="presOf" srcId="{B7C8AA70-384E-9544-9308-DC9631D36866}" destId="{17B9A936-D116-494B-AC13-8DD7C4C4882C}" srcOrd="0" destOrd="0" presId="urn:microsoft.com/office/officeart/2005/8/layout/cycle1"/>
    <dgm:cxn modelId="{0D3F6D55-23D7-B147-AC90-08107C301401}" type="presOf" srcId="{BE116BEA-2E35-3849-B72A-27D6E8756F7C}" destId="{BDDBE2F1-97AB-984C-8572-69AAFDE51DE9}" srcOrd="0" destOrd="0" presId="urn:microsoft.com/office/officeart/2005/8/layout/cycle1"/>
    <dgm:cxn modelId="{D07CBD78-7A5A-AD49-B572-5EDE4B32768C}" type="presOf" srcId="{147EEDBF-0D49-AD44-9A49-B89F34A76644}" destId="{672D0B15-2390-5441-A2CE-D8D6710D0064}" srcOrd="0" destOrd="0" presId="urn:microsoft.com/office/officeart/2005/8/layout/cycle1"/>
    <dgm:cxn modelId="{EE99BF82-F22D-C74B-924A-D2BCDA35CFD8}" type="presOf" srcId="{80E569BC-AC1D-A240-967A-B941691C1578}" destId="{F8B9A618-9EC6-7141-B62E-7BA8132A331C}" srcOrd="0" destOrd="0" presId="urn:microsoft.com/office/officeart/2005/8/layout/cycle1"/>
    <dgm:cxn modelId="{1A97619B-65FA-0643-9A40-8C89D7A9230F}" type="presOf" srcId="{D766B344-3C83-A642-9969-D617ACC891C9}" destId="{C6B53B2D-B7BB-F540-9A60-493DE52EFE7D}" srcOrd="0" destOrd="0" presId="urn:microsoft.com/office/officeart/2005/8/layout/cycle1"/>
    <dgm:cxn modelId="{125CC5D7-15CC-744E-84C2-902AC61A4971}" type="presOf" srcId="{656F067A-D2C4-2B48-9E0D-2EDFC12E325F}" destId="{38A0F4B0-C954-8446-AEA1-A2EA62651DBE}" srcOrd="0" destOrd="0" presId="urn:microsoft.com/office/officeart/2005/8/layout/cycle1"/>
    <dgm:cxn modelId="{5FBC6FD9-C350-D445-A797-2D5470251A0C}" srcId="{D766B344-3C83-A642-9969-D617ACC891C9}" destId="{147EEDBF-0D49-AD44-9A49-B89F34A76644}" srcOrd="0" destOrd="0" parTransId="{884AF666-A35A-BC4B-92AD-6C2FA2E0F701}" sibTransId="{BE116BEA-2E35-3849-B72A-27D6E8756F7C}"/>
    <dgm:cxn modelId="{27775AEC-3E4D-994B-8A00-C4D93D54679A}" srcId="{D766B344-3C83-A642-9969-D617ACC891C9}" destId="{B7C8AA70-384E-9544-9308-DC9631D36866}" srcOrd="2" destOrd="0" parTransId="{C638BFCD-792C-3647-806D-E4FB298A818E}" sibTransId="{3AD3EEEA-445B-1C46-82E8-3CCD38C7B691}"/>
    <dgm:cxn modelId="{55EF89F1-D720-F644-91B2-FE3F4156BA8F}" srcId="{D766B344-3C83-A642-9969-D617ACC891C9}" destId="{80E569BC-AC1D-A240-967A-B941691C1578}" srcOrd="1" destOrd="0" parTransId="{BAFF5F73-B881-C04E-AA4B-049E54DAC5D5}" sibTransId="{656F067A-D2C4-2B48-9E0D-2EDFC12E325F}"/>
    <dgm:cxn modelId="{F3A186E6-5CD4-BB43-B086-BE9D5E6213BE}" type="presParOf" srcId="{C6B53B2D-B7BB-F540-9A60-493DE52EFE7D}" destId="{9D186113-A23B-084F-BBD9-205FEA50D31E}" srcOrd="0" destOrd="0" presId="urn:microsoft.com/office/officeart/2005/8/layout/cycle1"/>
    <dgm:cxn modelId="{C82A5469-266D-E448-84DD-C8F412476F1A}" type="presParOf" srcId="{C6B53B2D-B7BB-F540-9A60-493DE52EFE7D}" destId="{672D0B15-2390-5441-A2CE-D8D6710D0064}" srcOrd="1" destOrd="0" presId="urn:microsoft.com/office/officeart/2005/8/layout/cycle1"/>
    <dgm:cxn modelId="{2DCC376F-64D4-BA48-B1AB-524690CC6CAF}" type="presParOf" srcId="{C6B53B2D-B7BB-F540-9A60-493DE52EFE7D}" destId="{BDDBE2F1-97AB-984C-8572-69AAFDE51DE9}" srcOrd="2" destOrd="0" presId="urn:microsoft.com/office/officeart/2005/8/layout/cycle1"/>
    <dgm:cxn modelId="{775F6F35-BD25-5E49-9CA5-2AFA6E58DA8C}" type="presParOf" srcId="{C6B53B2D-B7BB-F540-9A60-493DE52EFE7D}" destId="{D1A13CEC-C19C-D744-9D69-B990F78BFF84}" srcOrd="3" destOrd="0" presId="urn:microsoft.com/office/officeart/2005/8/layout/cycle1"/>
    <dgm:cxn modelId="{6014FBE5-0F9C-E94D-BCD8-F9AE54C92816}" type="presParOf" srcId="{C6B53B2D-B7BB-F540-9A60-493DE52EFE7D}" destId="{F8B9A618-9EC6-7141-B62E-7BA8132A331C}" srcOrd="4" destOrd="0" presId="urn:microsoft.com/office/officeart/2005/8/layout/cycle1"/>
    <dgm:cxn modelId="{6C7CF110-102F-F64A-A5E6-904E5DDC2DAE}" type="presParOf" srcId="{C6B53B2D-B7BB-F540-9A60-493DE52EFE7D}" destId="{38A0F4B0-C954-8446-AEA1-A2EA62651DBE}" srcOrd="5" destOrd="0" presId="urn:microsoft.com/office/officeart/2005/8/layout/cycle1"/>
    <dgm:cxn modelId="{E082A006-0FC5-E348-9562-BC7A5D32A650}" type="presParOf" srcId="{C6B53B2D-B7BB-F540-9A60-493DE52EFE7D}" destId="{7B8A6662-B7A5-9749-BACF-21BBDAA396F9}" srcOrd="6" destOrd="0" presId="urn:microsoft.com/office/officeart/2005/8/layout/cycle1"/>
    <dgm:cxn modelId="{DD4810FD-CECB-0A4D-83A4-B6E5D31D2E1B}" type="presParOf" srcId="{C6B53B2D-B7BB-F540-9A60-493DE52EFE7D}" destId="{17B9A936-D116-494B-AC13-8DD7C4C4882C}" srcOrd="7" destOrd="0" presId="urn:microsoft.com/office/officeart/2005/8/layout/cycle1"/>
    <dgm:cxn modelId="{C9BBD3A5-B7A5-6246-BC2E-13B3955695ED}" type="presParOf" srcId="{C6B53B2D-B7BB-F540-9A60-493DE52EFE7D}" destId="{7C0F276B-9D15-8949-AA31-F3CD2EBD93EF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24F892-9B43-E542-9C6D-E402F220EAFE}" type="doc">
      <dgm:prSet loTypeId="urn:microsoft.com/office/officeart/2005/8/layout/cycle2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034BBA-9B57-2A42-AF83-E54A26587F19}">
      <dgm:prSet phldrT="[Text]" custT="1"/>
      <dgm:spPr/>
      <dgm:t>
        <a:bodyPr/>
        <a:lstStyle/>
        <a:p>
          <a:r>
            <a:rPr lang="en-US" sz="2400" b="1" dirty="0">
              <a:solidFill>
                <a:srgbClr val="15195D"/>
              </a:solidFill>
              <a:latin typeface="Montserrat" pitchFamily="2" charset="77"/>
            </a:rPr>
            <a:t>Reflect</a:t>
          </a:r>
        </a:p>
      </dgm:t>
    </dgm:pt>
    <dgm:pt modelId="{54354AA4-E80E-3F42-BC3C-5AB98A06B02F}" type="parTrans" cxnId="{DE04873B-BD87-4442-8D6D-4FE0AECA8236}">
      <dgm:prSet/>
      <dgm:spPr/>
      <dgm:t>
        <a:bodyPr/>
        <a:lstStyle/>
        <a:p>
          <a:endParaRPr lang="en-US" sz="2800" b="1">
            <a:solidFill>
              <a:srgbClr val="C3A48C"/>
            </a:solidFill>
            <a:latin typeface="Montserrat" pitchFamily="2" charset="77"/>
          </a:endParaRPr>
        </a:p>
      </dgm:t>
    </dgm:pt>
    <dgm:pt modelId="{15C5FB3D-C841-C94E-89C0-E427657008BF}" type="sibTrans" cxnId="{DE04873B-BD87-4442-8D6D-4FE0AECA8236}">
      <dgm:prSet custT="1"/>
      <dgm:spPr/>
      <dgm:t>
        <a:bodyPr/>
        <a:lstStyle/>
        <a:p>
          <a:endParaRPr lang="en-US" sz="1050" b="1">
            <a:solidFill>
              <a:srgbClr val="C3A48C"/>
            </a:solidFill>
            <a:latin typeface="Montserrat" pitchFamily="2" charset="77"/>
          </a:endParaRPr>
        </a:p>
      </dgm:t>
    </dgm:pt>
    <dgm:pt modelId="{2D8AFABB-132C-B949-9D07-AE8AC51AB859}">
      <dgm:prSet phldrT="[Text]" custT="1"/>
      <dgm:spPr/>
      <dgm:t>
        <a:bodyPr lIns="0" tIns="0" rIns="0" bIns="0"/>
        <a:lstStyle/>
        <a:p>
          <a:r>
            <a:rPr lang="en-US" sz="1200" b="1" dirty="0">
              <a:solidFill>
                <a:srgbClr val="15195D"/>
              </a:solidFill>
              <a:latin typeface="Montserrat" pitchFamily="2" charset="77"/>
            </a:rPr>
            <a:t>Identify Improvement</a:t>
          </a:r>
        </a:p>
      </dgm:t>
    </dgm:pt>
    <dgm:pt modelId="{60209DC5-9A41-ED49-BCA6-4AA703CF7025}" type="parTrans" cxnId="{6966B109-C263-8E48-A157-C7D555101E1F}">
      <dgm:prSet/>
      <dgm:spPr/>
      <dgm:t>
        <a:bodyPr/>
        <a:lstStyle/>
        <a:p>
          <a:endParaRPr lang="en-US" sz="2800" b="1">
            <a:solidFill>
              <a:srgbClr val="C3A48C"/>
            </a:solidFill>
            <a:latin typeface="Montserrat" pitchFamily="2" charset="77"/>
          </a:endParaRPr>
        </a:p>
      </dgm:t>
    </dgm:pt>
    <dgm:pt modelId="{24EEE0BD-4859-0B42-9096-1C7CAE1BD8F5}" type="sibTrans" cxnId="{6966B109-C263-8E48-A157-C7D555101E1F}">
      <dgm:prSet custT="1"/>
      <dgm:spPr/>
      <dgm:t>
        <a:bodyPr/>
        <a:lstStyle/>
        <a:p>
          <a:endParaRPr lang="en-US" sz="1050" b="1">
            <a:solidFill>
              <a:srgbClr val="C3A48C"/>
            </a:solidFill>
            <a:latin typeface="Montserrat" pitchFamily="2" charset="77"/>
          </a:endParaRPr>
        </a:p>
      </dgm:t>
    </dgm:pt>
    <dgm:pt modelId="{AF6CF6AE-632A-4746-8A4C-596B20E5533C}">
      <dgm:prSet phldrT="[Text]" custT="1"/>
      <dgm:spPr/>
      <dgm:t>
        <a:bodyPr/>
        <a:lstStyle/>
        <a:p>
          <a:r>
            <a:rPr lang="en-US" sz="2400" b="1" dirty="0">
              <a:solidFill>
                <a:srgbClr val="15195D"/>
              </a:solidFill>
              <a:latin typeface="Montserrat" pitchFamily="2" charset="77"/>
            </a:rPr>
            <a:t>Retry</a:t>
          </a:r>
        </a:p>
      </dgm:t>
    </dgm:pt>
    <dgm:pt modelId="{A10F8E84-55BC-9146-B272-BBF468B02A36}" type="parTrans" cxnId="{8A8AFB7D-5E65-E944-85F1-1809E1B36332}">
      <dgm:prSet/>
      <dgm:spPr/>
      <dgm:t>
        <a:bodyPr/>
        <a:lstStyle/>
        <a:p>
          <a:endParaRPr lang="en-US" sz="2800" b="1">
            <a:solidFill>
              <a:srgbClr val="C3A48C"/>
            </a:solidFill>
            <a:latin typeface="Montserrat" pitchFamily="2" charset="77"/>
          </a:endParaRPr>
        </a:p>
      </dgm:t>
    </dgm:pt>
    <dgm:pt modelId="{DA39B8E1-9723-0A4E-A3D9-E7ACB4E924D5}" type="sibTrans" cxnId="{8A8AFB7D-5E65-E944-85F1-1809E1B36332}">
      <dgm:prSet custT="1"/>
      <dgm:spPr/>
      <dgm:t>
        <a:bodyPr/>
        <a:lstStyle/>
        <a:p>
          <a:endParaRPr lang="en-US" sz="1050" b="1">
            <a:solidFill>
              <a:srgbClr val="C3A48C"/>
            </a:solidFill>
            <a:latin typeface="Montserrat" pitchFamily="2" charset="77"/>
          </a:endParaRPr>
        </a:p>
      </dgm:t>
    </dgm:pt>
    <dgm:pt modelId="{794CA7AA-84C7-5F41-BB27-E66C37453CC6}" type="pres">
      <dgm:prSet presAssocID="{3124F892-9B43-E542-9C6D-E402F220EAFE}" presName="cycle" presStyleCnt="0">
        <dgm:presLayoutVars>
          <dgm:dir/>
          <dgm:resizeHandles val="exact"/>
        </dgm:presLayoutVars>
      </dgm:prSet>
      <dgm:spPr/>
    </dgm:pt>
    <dgm:pt modelId="{E60BE1B7-FAEC-BC44-9AB6-C445B9443D8D}" type="pres">
      <dgm:prSet presAssocID="{63034BBA-9B57-2A42-AF83-E54A26587F19}" presName="node" presStyleLbl="node1" presStyleIdx="0" presStyleCnt="3">
        <dgm:presLayoutVars>
          <dgm:bulletEnabled val="1"/>
        </dgm:presLayoutVars>
      </dgm:prSet>
      <dgm:spPr/>
    </dgm:pt>
    <dgm:pt modelId="{3A2DD5A8-DBEF-6D40-8DA0-A01E59D9088C}" type="pres">
      <dgm:prSet presAssocID="{15C5FB3D-C841-C94E-89C0-E427657008BF}" presName="sibTrans" presStyleLbl="sibTrans2D1" presStyleIdx="0" presStyleCnt="3"/>
      <dgm:spPr/>
    </dgm:pt>
    <dgm:pt modelId="{9A9D9A5E-CF4D-6946-8827-35BE5C11E932}" type="pres">
      <dgm:prSet presAssocID="{15C5FB3D-C841-C94E-89C0-E427657008BF}" presName="connectorText" presStyleLbl="sibTrans2D1" presStyleIdx="0" presStyleCnt="3"/>
      <dgm:spPr/>
    </dgm:pt>
    <dgm:pt modelId="{34DA5FBE-6D4B-BA4A-9702-5B8C9A891612}" type="pres">
      <dgm:prSet presAssocID="{2D8AFABB-132C-B949-9D07-AE8AC51AB859}" presName="node" presStyleLbl="node1" presStyleIdx="1" presStyleCnt="3">
        <dgm:presLayoutVars>
          <dgm:bulletEnabled val="1"/>
        </dgm:presLayoutVars>
      </dgm:prSet>
      <dgm:spPr/>
    </dgm:pt>
    <dgm:pt modelId="{4623786A-B4F4-FC49-A62E-6AF1D3444D35}" type="pres">
      <dgm:prSet presAssocID="{24EEE0BD-4859-0B42-9096-1C7CAE1BD8F5}" presName="sibTrans" presStyleLbl="sibTrans2D1" presStyleIdx="1" presStyleCnt="3"/>
      <dgm:spPr/>
    </dgm:pt>
    <dgm:pt modelId="{78027400-B91D-1B40-A84F-166DF38E02EE}" type="pres">
      <dgm:prSet presAssocID="{24EEE0BD-4859-0B42-9096-1C7CAE1BD8F5}" presName="connectorText" presStyleLbl="sibTrans2D1" presStyleIdx="1" presStyleCnt="3"/>
      <dgm:spPr/>
    </dgm:pt>
    <dgm:pt modelId="{3B19F520-7EB0-FE42-987F-DF226AC5E237}" type="pres">
      <dgm:prSet presAssocID="{AF6CF6AE-632A-4746-8A4C-596B20E5533C}" presName="node" presStyleLbl="node1" presStyleIdx="2" presStyleCnt="3">
        <dgm:presLayoutVars>
          <dgm:bulletEnabled val="1"/>
        </dgm:presLayoutVars>
      </dgm:prSet>
      <dgm:spPr/>
    </dgm:pt>
    <dgm:pt modelId="{252E4D83-5683-1741-88BF-3D89D7692430}" type="pres">
      <dgm:prSet presAssocID="{DA39B8E1-9723-0A4E-A3D9-E7ACB4E924D5}" presName="sibTrans" presStyleLbl="sibTrans2D1" presStyleIdx="2" presStyleCnt="3"/>
      <dgm:spPr/>
    </dgm:pt>
    <dgm:pt modelId="{EEED18E2-9500-D241-8898-7A6ED7D57D1C}" type="pres">
      <dgm:prSet presAssocID="{DA39B8E1-9723-0A4E-A3D9-E7ACB4E924D5}" presName="connectorText" presStyleLbl="sibTrans2D1" presStyleIdx="2" presStyleCnt="3"/>
      <dgm:spPr/>
    </dgm:pt>
  </dgm:ptLst>
  <dgm:cxnLst>
    <dgm:cxn modelId="{6966B109-C263-8E48-A157-C7D555101E1F}" srcId="{3124F892-9B43-E542-9C6D-E402F220EAFE}" destId="{2D8AFABB-132C-B949-9D07-AE8AC51AB859}" srcOrd="1" destOrd="0" parTransId="{60209DC5-9A41-ED49-BCA6-4AA703CF7025}" sibTransId="{24EEE0BD-4859-0B42-9096-1C7CAE1BD8F5}"/>
    <dgm:cxn modelId="{74D7551F-0EF9-1045-B548-CAB3BDA2A0C9}" type="presOf" srcId="{3124F892-9B43-E542-9C6D-E402F220EAFE}" destId="{794CA7AA-84C7-5F41-BB27-E66C37453CC6}" srcOrd="0" destOrd="0" presId="urn:microsoft.com/office/officeart/2005/8/layout/cycle2"/>
    <dgm:cxn modelId="{9992E026-5EEB-EB4C-845A-0606F5E9E8AB}" type="presOf" srcId="{24EEE0BD-4859-0B42-9096-1C7CAE1BD8F5}" destId="{4623786A-B4F4-FC49-A62E-6AF1D3444D35}" srcOrd="0" destOrd="0" presId="urn:microsoft.com/office/officeart/2005/8/layout/cycle2"/>
    <dgm:cxn modelId="{3DA89134-B12F-3644-8137-EB04B6E41B96}" type="presOf" srcId="{DA39B8E1-9723-0A4E-A3D9-E7ACB4E924D5}" destId="{EEED18E2-9500-D241-8898-7A6ED7D57D1C}" srcOrd="1" destOrd="0" presId="urn:microsoft.com/office/officeart/2005/8/layout/cycle2"/>
    <dgm:cxn modelId="{DE04873B-BD87-4442-8D6D-4FE0AECA8236}" srcId="{3124F892-9B43-E542-9C6D-E402F220EAFE}" destId="{63034BBA-9B57-2A42-AF83-E54A26587F19}" srcOrd="0" destOrd="0" parTransId="{54354AA4-E80E-3F42-BC3C-5AB98A06B02F}" sibTransId="{15C5FB3D-C841-C94E-89C0-E427657008BF}"/>
    <dgm:cxn modelId="{D1D8BF49-7824-484E-8010-DB60133DDD21}" type="presOf" srcId="{AF6CF6AE-632A-4746-8A4C-596B20E5533C}" destId="{3B19F520-7EB0-FE42-987F-DF226AC5E237}" srcOrd="0" destOrd="0" presId="urn:microsoft.com/office/officeart/2005/8/layout/cycle2"/>
    <dgm:cxn modelId="{E2FCDC5F-3ECE-F84F-8AEF-60637D4BD5FD}" type="presOf" srcId="{15C5FB3D-C841-C94E-89C0-E427657008BF}" destId="{9A9D9A5E-CF4D-6946-8827-35BE5C11E932}" srcOrd="1" destOrd="0" presId="urn:microsoft.com/office/officeart/2005/8/layout/cycle2"/>
    <dgm:cxn modelId="{8A8AFB7D-5E65-E944-85F1-1809E1B36332}" srcId="{3124F892-9B43-E542-9C6D-E402F220EAFE}" destId="{AF6CF6AE-632A-4746-8A4C-596B20E5533C}" srcOrd="2" destOrd="0" parTransId="{A10F8E84-55BC-9146-B272-BBF468B02A36}" sibTransId="{DA39B8E1-9723-0A4E-A3D9-E7ACB4E924D5}"/>
    <dgm:cxn modelId="{DBEABF7F-2572-CF46-8A0B-7026132F0DA9}" type="presOf" srcId="{63034BBA-9B57-2A42-AF83-E54A26587F19}" destId="{E60BE1B7-FAEC-BC44-9AB6-C445B9443D8D}" srcOrd="0" destOrd="0" presId="urn:microsoft.com/office/officeart/2005/8/layout/cycle2"/>
    <dgm:cxn modelId="{CFB064BC-B45B-9841-895B-318D8D87E106}" type="presOf" srcId="{15C5FB3D-C841-C94E-89C0-E427657008BF}" destId="{3A2DD5A8-DBEF-6D40-8DA0-A01E59D9088C}" srcOrd="0" destOrd="0" presId="urn:microsoft.com/office/officeart/2005/8/layout/cycle2"/>
    <dgm:cxn modelId="{A68CA6D9-4E8C-F64B-BE17-58B70F4B042F}" type="presOf" srcId="{24EEE0BD-4859-0B42-9096-1C7CAE1BD8F5}" destId="{78027400-B91D-1B40-A84F-166DF38E02EE}" srcOrd="1" destOrd="0" presId="urn:microsoft.com/office/officeart/2005/8/layout/cycle2"/>
    <dgm:cxn modelId="{970FD6D9-FB75-894B-8AE9-0EEC113FC213}" type="presOf" srcId="{2D8AFABB-132C-B949-9D07-AE8AC51AB859}" destId="{34DA5FBE-6D4B-BA4A-9702-5B8C9A891612}" srcOrd="0" destOrd="0" presId="urn:microsoft.com/office/officeart/2005/8/layout/cycle2"/>
    <dgm:cxn modelId="{B8B70AE5-0A47-054B-A0CF-E4456C3253BE}" type="presOf" srcId="{DA39B8E1-9723-0A4E-A3D9-E7ACB4E924D5}" destId="{252E4D83-5683-1741-88BF-3D89D7692430}" srcOrd="0" destOrd="0" presId="urn:microsoft.com/office/officeart/2005/8/layout/cycle2"/>
    <dgm:cxn modelId="{20301301-683D-C941-8AC7-62BA9C3B2143}" type="presParOf" srcId="{794CA7AA-84C7-5F41-BB27-E66C37453CC6}" destId="{E60BE1B7-FAEC-BC44-9AB6-C445B9443D8D}" srcOrd="0" destOrd="0" presId="urn:microsoft.com/office/officeart/2005/8/layout/cycle2"/>
    <dgm:cxn modelId="{164325AB-F415-7044-BD80-060AAC354FD0}" type="presParOf" srcId="{794CA7AA-84C7-5F41-BB27-E66C37453CC6}" destId="{3A2DD5A8-DBEF-6D40-8DA0-A01E59D9088C}" srcOrd="1" destOrd="0" presId="urn:microsoft.com/office/officeart/2005/8/layout/cycle2"/>
    <dgm:cxn modelId="{7DAE316F-400A-8543-869E-3C6E2A76922B}" type="presParOf" srcId="{3A2DD5A8-DBEF-6D40-8DA0-A01E59D9088C}" destId="{9A9D9A5E-CF4D-6946-8827-35BE5C11E932}" srcOrd="0" destOrd="0" presId="urn:microsoft.com/office/officeart/2005/8/layout/cycle2"/>
    <dgm:cxn modelId="{72FCF78E-CA4E-454E-8526-DBC9F21871C0}" type="presParOf" srcId="{794CA7AA-84C7-5F41-BB27-E66C37453CC6}" destId="{34DA5FBE-6D4B-BA4A-9702-5B8C9A891612}" srcOrd="2" destOrd="0" presId="urn:microsoft.com/office/officeart/2005/8/layout/cycle2"/>
    <dgm:cxn modelId="{EE9A117C-EAB5-6744-AB85-4412A1E7671F}" type="presParOf" srcId="{794CA7AA-84C7-5F41-BB27-E66C37453CC6}" destId="{4623786A-B4F4-FC49-A62E-6AF1D3444D35}" srcOrd="3" destOrd="0" presId="urn:microsoft.com/office/officeart/2005/8/layout/cycle2"/>
    <dgm:cxn modelId="{DE801E56-3B81-224D-841B-7245460690B3}" type="presParOf" srcId="{4623786A-B4F4-FC49-A62E-6AF1D3444D35}" destId="{78027400-B91D-1B40-A84F-166DF38E02EE}" srcOrd="0" destOrd="0" presId="urn:microsoft.com/office/officeart/2005/8/layout/cycle2"/>
    <dgm:cxn modelId="{561784D4-D6A2-3F43-957B-117178FD8A07}" type="presParOf" srcId="{794CA7AA-84C7-5F41-BB27-E66C37453CC6}" destId="{3B19F520-7EB0-FE42-987F-DF226AC5E237}" srcOrd="4" destOrd="0" presId="urn:microsoft.com/office/officeart/2005/8/layout/cycle2"/>
    <dgm:cxn modelId="{3D8E61E9-596B-0847-8E9D-6A5C8EF8F8C9}" type="presParOf" srcId="{794CA7AA-84C7-5F41-BB27-E66C37453CC6}" destId="{252E4D83-5683-1741-88BF-3D89D7692430}" srcOrd="5" destOrd="0" presId="urn:microsoft.com/office/officeart/2005/8/layout/cycle2"/>
    <dgm:cxn modelId="{AC481F42-7A6F-5A4A-8E04-DD232A41A49A}" type="presParOf" srcId="{252E4D83-5683-1741-88BF-3D89D7692430}" destId="{EEED18E2-9500-D241-8898-7A6ED7D57D1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3E99EC-7609-FA41-9C37-A331AF0C4657}" type="doc">
      <dgm:prSet loTypeId="urn:microsoft.com/office/officeart/2005/8/layout/cycle2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A22454-7D0A-8044-9015-522206F3276A}">
      <dgm:prSet phldrT="[Text]" custT="1"/>
      <dgm:spPr/>
      <dgm:t>
        <a:bodyPr/>
        <a:lstStyle/>
        <a:p>
          <a:pPr algn="ctr">
            <a:buBlip>
              <a:blip xmlns:r="http://schemas.openxmlformats.org/officeDocument/2006/relationships" r:embed="rId1"/>
            </a:buBlip>
          </a:pPr>
          <a:r>
            <a:rPr lang="en-US" sz="1800" b="1" dirty="0">
              <a:latin typeface="Montserrat" pitchFamily="2" charset="77"/>
            </a:rPr>
            <a:t>Readying</a:t>
          </a:r>
          <a:endParaRPr lang="en-US" sz="1800" dirty="0">
            <a:latin typeface="Montserrat" pitchFamily="2" charset="77"/>
          </a:endParaRPr>
        </a:p>
      </dgm:t>
    </dgm:pt>
    <dgm:pt modelId="{DCDC0D0B-7AD0-5B4E-949F-8ABD80EBBD44}" type="parTrans" cxnId="{4CAFB7E7-D908-5648-A1FB-3FD3F9F88AE1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9BD9354F-D586-F54F-9428-3A20EBDCE06A}" type="sibTrans" cxnId="{4CAFB7E7-D908-5648-A1FB-3FD3F9F88AE1}">
      <dgm:prSet custT="1"/>
      <dgm:spPr/>
      <dgm:t>
        <a:bodyPr/>
        <a:lstStyle/>
        <a:p>
          <a:endParaRPr lang="en-US" sz="1600">
            <a:latin typeface="Montserrat" pitchFamily="2" charset="77"/>
          </a:endParaRPr>
        </a:p>
      </dgm:t>
    </dgm:pt>
    <dgm:pt modelId="{6B5B1D4D-3F68-674A-BE19-0E04B2B11D5E}">
      <dgm:prSet custT="1"/>
      <dgm:spPr/>
      <dgm:t>
        <a:bodyPr/>
        <a:lstStyle/>
        <a:p>
          <a:pPr algn="ctr">
            <a:buNone/>
          </a:pPr>
          <a:r>
            <a:rPr lang="en-US" sz="1400" dirty="0">
              <a:latin typeface="Montserrat" pitchFamily="2" charset="77"/>
            </a:rPr>
            <a:t>Preparing to learn (goal setting, identifying challenges).</a:t>
          </a:r>
        </a:p>
      </dgm:t>
    </dgm:pt>
    <dgm:pt modelId="{5F407D06-470B-1841-9E02-59EDF9E54E02}" type="parTrans" cxnId="{EAC37B29-D882-0E42-AF12-B63139C16C42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3D179C04-3340-0745-908B-740654A161EA}" type="sibTrans" cxnId="{EAC37B29-D882-0E42-AF12-B63139C16C42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AD76264E-FBC5-554C-AECE-A7831F5D8C3A}">
      <dgm:prSet custT="1"/>
      <dgm:spPr/>
      <dgm:t>
        <a:bodyPr/>
        <a:lstStyle/>
        <a:p>
          <a:pPr algn="ctr">
            <a:buNone/>
          </a:pPr>
          <a:r>
            <a:rPr lang="en-US" sz="1800" b="1" dirty="0">
              <a:latin typeface="Montserrat" pitchFamily="2" charset="77"/>
            </a:rPr>
            <a:t>Resourcing</a:t>
          </a:r>
          <a:endParaRPr lang="en-US" sz="1800" dirty="0">
            <a:latin typeface="Montserrat" pitchFamily="2" charset="77"/>
          </a:endParaRPr>
        </a:p>
      </dgm:t>
    </dgm:pt>
    <dgm:pt modelId="{670CA339-7265-6547-A2CA-C40D5CB5DAB2}" type="parTrans" cxnId="{9CA4D711-7B6A-9E4C-81E1-200DB9EB057C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C69360B4-EA67-A24B-A1D5-F382056CDD3C}" type="sibTrans" cxnId="{9CA4D711-7B6A-9E4C-81E1-200DB9EB057C}">
      <dgm:prSet custT="1"/>
      <dgm:spPr/>
      <dgm:t>
        <a:bodyPr/>
        <a:lstStyle/>
        <a:p>
          <a:endParaRPr lang="en-US" sz="1600">
            <a:latin typeface="Montserrat" pitchFamily="2" charset="77"/>
          </a:endParaRPr>
        </a:p>
      </dgm:t>
    </dgm:pt>
    <dgm:pt modelId="{D23D4D01-BADA-9547-B7C1-EB05DE7FC319}">
      <dgm:prSet custT="1"/>
      <dgm:spPr/>
      <dgm:t>
        <a:bodyPr/>
        <a:lstStyle/>
        <a:p>
          <a:pPr algn="ctr">
            <a:buNone/>
          </a:pPr>
          <a:r>
            <a:rPr lang="en-US" sz="1400" dirty="0">
              <a:latin typeface="Montserrat" pitchFamily="2" charset="77"/>
            </a:rPr>
            <a:t>Gathering tools, strategies, and materials for learning.</a:t>
          </a:r>
        </a:p>
      </dgm:t>
    </dgm:pt>
    <dgm:pt modelId="{0FCB761E-920C-7946-977D-8900E02E4900}" type="parTrans" cxnId="{170BD4A9-4A86-CE4B-90A4-1B1E1F3BF981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1109158B-D1C5-D440-90D6-73441B6CFAD0}" type="sibTrans" cxnId="{170BD4A9-4A86-CE4B-90A4-1B1E1F3BF981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F86B1A33-488F-A44C-A17B-FEBFE01B4BC8}">
      <dgm:prSet custT="1"/>
      <dgm:spPr/>
      <dgm:t>
        <a:bodyPr/>
        <a:lstStyle/>
        <a:p>
          <a:pPr algn="ctr">
            <a:buNone/>
          </a:pPr>
          <a:r>
            <a:rPr lang="en-US" sz="1800" b="1" dirty="0">
              <a:latin typeface="Montserrat" pitchFamily="2" charset="77"/>
            </a:rPr>
            <a:t>Reflecting</a:t>
          </a:r>
          <a:endParaRPr lang="en-US" sz="1800" dirty="0">
            <a:latin typeface="Montserrat" pitchFamily="2" charset="77"/>
          </a:endParaRPr>
        </a:p>
      </dgm:t>
    </dgm:pt>
    <dgm:pt modelId="{6EE41490-8DE4-AE4C-A667-128740D747BE}" type="parTrans" cxnId="{B30397FD-0E9A-7949-9033-4A13FC639C53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6193ED87-659C-9D4F-860C-C0C801793ECD}" type="sibTrans" cxnId="{B30397FD-0E9A-7949-9033-4A13FC639C53}">
      <dgm:prSet custT="1"/>
      <dgm:spPr/>
      <dgm:t>
        <a:bodyPr/>
        <a:lstStyle/>
        <a:p>
          <a:endParaRPr lang="en-US" sz="1600">
            <a:latin typeface="Montserrat" pitchFamily="2" charset="77"/>
          </a:endParaRPr>
        </a:p>
      </dgm:t>
    </dgm:pt>
    <dgm:pt modelId="{A099E910-AEA3-A74B-83CC-012260E1B8AA}">
      <dgm:prSet custT="1"/>
      <dgm:spPr/>
      <dgm:t>
        <a:bodyPr/>
        <a:lstStyle/>
        <a:p>
          <a:pPr algn="ctr">
            <a:buNone/>
          </a:pPr>
          <a:r>
            <a:rPr lang="en-US" sz="1400" dirty="0">
              <a:latin typeface="Montserrat" pitchFamily="2" charset="77"/>
            </a:rPr>
            <a:t>Monitoring understanding during and after tasks.</a:t>
          </a:r>
        </a:p>
      </dgm:t>
    </dgm:pt>
    <dgm:pt modelId="{1DA6F2C9-137F-154D-B965-7ACB720A2A63}" type="parTrans" cxnId="{1A37C2E8-8D17-A14F-A84E-BF5D3FBA1A92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EA4D6492-1353-DD4A-AD94-5E6934076686}" type="sibTrans" cxnId="{1A37C2E8-8D17-A14F-A84E-BF5D3FBA1A92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7BACE6AE-758E-1445-AAE8-377E7E25A8E2}">
      <dgm:prSet custT="1"/>
      <dgm:spPr/>
      <dgm:t>
        <a:bodyPr/>
        <a:lstStyle/>
        <a:p>
          <a:pPr algn="ctr">
            <a:buNone/>
          </a:pPr>
          <a:r>
            <a:rPr lang="en-US" sz="1800" b="1" dirty="0">
              <a:latin typeface="Montserrat" pitchFamily="2" charset="77"/>
            </a:rPr>
            <a:t>Revising</a:t>
          </a:r>
          <a:endParaRPr lang="en-US" sz="1800" dirty="0">
            <a:latin typeface="Montserrat" pitchFamily="2" charset="77"/>
          </a:endParaRPr>
        </a:p>
      </dgm:t>
    </dgm:pt>
    <dgm:pt modelId="{A7E9F9DF-74C1-694D-8B84-AB14FEBF208A}" type="parTrans" cxnId="{993374A9-4A77-6541-9650-51DD9C9D719E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A5E51031-E2AA-4B4A-84F6-B7E0F2252574}" type="sibTrans" cxnId="{993374A9-4A77-6541-9650-51DD9C9D719E}">
      <dgm:prSet custT="1"/>
      <dgm:spPr/>
      <dgm:t>
        <a:bodyPr/>
        <a:lstStyle/>
        <a:p>
          <a:endParaRPr lang="en-US" sz="1600">
            <a:latin typeface="Montserrat" pitchFamily="2" charset="77"/>
          </a:endParaRPr>
        </a:p>
      </dgm:t>
    </dgm:pt>
    <dgm:pt modelId="{A2B37C11-0E26-5E41-BAF9-616F443AFD31}">
      <dgm:prSet custT="1"/>
      <dgm:spPr/>
      <dgm:t>
        <a:bodyPr/>
        <a:lstStyle/>
        <a:p>
          <a:pPr algn="ctr">
            <a:buNone/>
          </a:pPr>
          <a:r>
            <a:rPr lang="en-US" sz="1400" dirty="0">
              <a:latin typeface="Montserrat" pitchFamily="2" charset="77"/>
            </a:rPr>
            <a:t>Adjusting strategies and approaches based on reflection.</a:t>
          </a:r>
        </a:p>
      </dgm:t>
    </dgm:pt>
    <dgm:pt modelId="{25A5ACE0-CE82-AF4C-902F-C5E24F3E2AFB}" type="parTrans" cxnId="{BFA51FC6-834E-2945-8F4C-36BD6B080B0F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3DB4B0D4-758F-CE44-8A6F-95B069491DEC}" type="sibTrans" cxnId="{BFA51FC6-834E-2945-8F4C-36BD6B080B0F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CD7328C4-2B88-7443-B948-6487BA6E91F6}">
      <dgm:prSet custT="1"/>
      <dgm:spPr/>
      <dgm:t>
        <a:bodyPr/>
        <a:lstStyle/>
        <a:p>
          <a:pPr algn="ctr">
            <a:buNone/>
          </a:pPr>
          <a:r>
            <a:rPr lang="en-US" sz="1800" b="1" dirty="0">
              <a:latin typeface="Montserrat" pitchFamily="2" charset="77"/>
            </a:rPr>
            <a:t>Reviewing</a:t>
          </a:r>
          <a:endParaRPr lang="en-US" sz="1800" dirty="0">
            <a:latin typeface="Montserrat" pitchFamily="2" charset="77"/>
          </a:endParaRPr>
        </a:p>
      </dgm:t>
    </dgm:pt>
    <dgm:pt modelId="{7B80E3C2-1103-8946-835C-30FC8DACFF37}" type="parTrans" cxnId="{12F4576F-06BB-2144-942B-607A1CA2FA37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128D3F4D-60C9-394D-BAEB-EC59B8E5018B}" type="sibTrans" cxnId="{12F4576F-06BB-2144-942B-607A1CA2FA37}">
      <dgm:prSet custT="1"/>
      <dgm:spPr/>
      <dgm:t>
        <a:bodyPr/>
        <a:lstStyle/>
        <a:p>
          <a:endParaRPr lang="en-US" sz="1600">
            <a:latin typeface="Montserrat" pitchFamily="2" charset="77"/>
          </a:endParaRPr>
        </a:p>
      </dgm:t>
    </dgm:pt>
    <dgm:pt modelId="{586FB45B-95BB-0243-8EB4-8DD72B13FCD9}">
      <dgm:prSet custT="1"/>
      <dgm:spPr/>
      <dgm:t>
        <a:bodyPr/>
        <a:lstStyle/>
        <a:p>
          <a:pPr algn="ctr">
            <a:buNone/>
          </a:pPr>
          <a:r>
            <a:rPr lang="en-US" sz="1400" dirty="0">
              <a:latin typeface="Montserrat" pitchFamily="2" charset="77"/>
            </a:rPr>
            <a:t>Evaluating progress and outcomes for future learning.</a:t>
          </a:r>
        </a:p>
      </dgm:t>
    </dgm:pt>
    <dgm:pt modelId="{A32E711C-F5F3-2346-B953-06B3C0838D75}" type="parTrans" cxnId="{848BF930-7F15-844F-B942-DFE24E805055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6201ABA7-A860-744B-A4C6-86F6DDDD4842}" type="sibTrans" cxnId="{848BF930-7F15-844F-B942-DFE24E805055}">
      <dgm:prSet/>
      <dgm:spPr/>
      <dgm:t>
        <a:bodyPr/>
        <a:lstStyle/>
        <a:p>
          <a:endParaRPr lang="en-US" sz="2000">
            <a:latin typeface="Montserrat" pitchFamily="2" charset="77"/>
          </a:endParaRPr>
        </a:p>
      </dgm:t>
    </dgm:pt>
    <dgm:pt modelId="{399567AE-A310-3649-BF36-CC0B48518532}" type="pres">
      <dgm:prSet presAssocID="{E13E99EC-7609-FA41-9C37-A331AF0C4657}" presName="cycle" presStyleCnt="0">
        <dgm:presLayoutVars>
          <dgm:dir/>
          <dgm:resizeHandles val="exact"/>
        </dgm:presLayoutVars>
      </dgm:prSet>
      <dgm:spPr/>
    </dgm:pt>
    <dgm:pt modelId="{64245EB1-8189-7E41-805C-08BB9C33A242}" type="pres">
      <dgm:prSet presAssocID="{20A22454-7D0A-8044-9015-522206F3276A}" presName="node" presStyleLbl="node1" presStyleIdx="0" presStyleCnt="5">
        <dgm:presLayoutVars>
          <dgm:bulletEnabled val="1"/>
        </dgm:presLayoutVars>
      </dgm:prSet>
      <dgm:spPr/>
    </dgm:pt>
    <dgm:pt modelId="{4141B3B3-767A-BE4F-B8CF-E6EBFF9A2398}" type="pres">
      <dgm:prSet presAssocID="{9BD9354F-D586-F54F-9428-3A20EBDCE06A}" presName="sibTrans" presStyleLbl="sibTrans2D1" presStyleIdx="0" presStyleCnt="5"/>
      <dgm:spPr/>
    </dgm:pt>
    <dgm:pt modelId="{5BECA5F1-6883-B043-A9CC-E9A560780685}" type="pres">
      <dgm:prSet presAssocID="{9BD9354F-D586-F54F-9428-3A20EBDCE06A}" presName="connectorText" presStyleLbl="sibTrans2D1" presStyleIdx="0" presStyleCnt="5"/>
      <dgm:spPr/>
    </dgm:pt>
    <dgm:pt modelId="{A6F282ED-6270-FE40-89D4-506437F4C3C6}" type="pres">
      <dgm:prSet presAssocID="{AD76264E-FBC5-554C-AECE-A7831F5D8C3A}" presName="node" presStyleLbl="node1" presStyleIdx="1" presStyleCnt="5">
        <dgm:presLayoutVars>
          <dgm:bulletEnabled val="1"/>
        </dgm:presLayoutVars>
      </dgm:prSet>
      <dgm:spPr/>
    </dgm:pt>
    <dgm:pt modelId="{3BCF0134-08A1-6B43-89ED-0ED91960C8A6}" type="pres">
      <dgm:prSet presAssocID="{C69360B4-EA67-A24B-A1D5-F382056CDD3C}" presName="sibTrans" presStyleLbl="sibTrans2D1" presStyleIdx="1" presStyleCnt="5"/>
      <dgm:spPr/>
    </dgm:pt>
    <dgm:pt modelId="{238CAB23-42D6-8B42-9060-0D1D41E366AF}" type="pres">
      <dgm:prSet presAssocID="{C69360B4-EA67-A24B-A1D5-F382056CDD3C}" presName="connectorText" presStyleLbl="sibTrans2D1" presStyleIdx="1" presStyleCnt="5"/>
      <dgm:spPr/>
    </dgm:pt>
    <dgm:pt modelId="{BA9ED569-ABD4-4D41-B504-527537E17238}" type="pres">
      <dgm:prSet presAssocID="{F86B1A33-488F-A44C-A17B-FEBFE01B4BC8}" presName="node" presStyleLbl="node1" presStyleIdx="2" presStyleCnt="5">
        <dgm:presLayoutVars>
          <dgm:bulletEnabled val="1"/>
        </dgm:presLayoutVars>
      </dgm:prSet>
      <dgm:spPr/>
    </dgm:pt>
    <dgm:pt modelId="{F8B8E443-719B-1E41-BCFE-94F938E67512}" type="pres">
      <dgm:prSet presAssocID="{6193ED87-659C-9D4F-860C-C0C801793ECD}" presName="sibTrans" presStyleLbl="sibTrans2D1" presStyleIdx="2" presStyleCnt="5"/>
      <dgm:spPr/>
    </dgm:pt>
    <dgm:pt modelId="{87921230-D955-D14C-B12D-3A752B1F76FE}" type="pres">
      <dgm:prSet presAssocID="{6193ED87-659C-9D4F-860C-C0C801793ECD}" presName="connectorText" presStyleLbl="sibTrans2D1" presStyleIdx="2" presStyleCnt="5"/>
      <dgm:spPr/>
    </dgm:pt>
    <dgm:pt modelId="{D10B0AA5-B64F-E345-94E5-92678021E55D}" type="pres">
      <dgm:prSet presAssocID="{7BACE6AE-758E-1445-AAE8-377E7E25A8E2}" presName="node" presStyleLbl="node1" presStyleIdx="3" presStyleCnt="5">
        <dgm:presLayoutVars>
          <dgm:bulletEnabled val="1"/>
        </dgm:presLayoutVars>
      </dgm:prSet>
      <dgm:spPr/>
    </dgm:pt>
    <dgm:pt modelId="{C79E287A-65FB-2246-B29E-E265DC28DCE6}" type="pres">
      <dgm:prSet presAssocID="{A5E51031-E2AA-4B4A-84F6-B7E0F2252574}" presName="sibTrans" presStyleLbl="sibTrans2D1" presStyleIdx="3" presStyleCnt="5"/>
      <dgm:spPr/>
    </dgm:pt>
    <dgm:pt modelId="{A4477550-5B45-1340-81ED-B2F204B8F658}" type="pres">
      <dgm:prSet presAssocID="{A5E51031-E2AA-4B4A-84F6-B7E0F2252574}" presName="connectorText" presStyleLbl="sibTrans2D1" presStyleIdx="3" presStyleCnt="5"/>
      <dgm:spPr/>
    </dgm:pt>
    <dgm:pt modelId="{27AD3A95-68FB-A84A-8D43-D66908509538}" type="pres">
      <dgm:prSet presAssocID="{CD7328C4-2B88-7443-B948-6487BA6E91F6}" presName="node" presStyleLbl="node1" presStyleIdx="4" presStyleCnt="5">
        <dgm:presLayoutVars>
          <dgm:bulletEnabled val="1"/>
        </dgm:presLayoutVars>
      </dgm:prSet>
      <dgm:spPr/>
    </dgm:pt>
    <dgm:pt modelId="{8AD4754B-ABED-B642-915A-8D67099E4FE4}" type="pres">
      <dgm:prSet presAssocID="{128D3F4D-60C9-394D-BAEB-EC59B8E5018B}" presName="sibTrans" presStyleLbl="sibTrans2D1" presStyleIdx="4" presStyleCnt="5"/>
      <dgm:spPr/>
    </dgm:pt>
    <dgm:pt modelId="{06EFB177-91A7-1249-A545-3771138EA720}" type="pres">
      <dgm:prSet presAssocID="{128D3F4D-60C9-394D-BAEB-EC59B8E5018B}" presName="connectorText" presStyleLbl="sibTrans2D1" presStyleIdx="4" presStyleCnt="5"/>
      <dgm:spPr/>
    </dgm:pt>
  </dgm:ptLst>
  <dgm:cxnLst>
    <dgm:cxn modelId="{C0AEDD01-B148-7248-B01D-6C116EFA5179}" type="presOf" srcId="{6B5B1D4D-3F68-674A-BE19-0E04B2B11D5E}" destId="{64245EB1-8189-7E41-805C-08BB9C33A242}" srcOrd="0" destOrd="1" presId="urn:microsoft.com/office/officeart/2005/8/layout/cycle2"/>
    <dgm:cxn modelId="{03AFD00E-F247-F046-9EF9-C1854EDBD759}" type="presOf" srcId="{D23D4D01-BADA-9547-B7C1-EB05DE7FC319}" destId="{A6F282ED-6270-FE40-89D4-506437F4C3C6}" srcOrd="0" destOrd="1" presId="urn:microsoft.com/office/officeart/2005/8/layout/cycle2"/>
    <dgm:cxn modelId="{9CA4D711-7B6A-9E4C-81E1-200DB9EB057C}" srcId="{E13E99EC-7609-FA41-9C37-A331AF0C4657}" destId="{AD76264E-FBC5-554C-AECE-A7831F5D8C3A}" srcOrd="1" destOrd="0" parTransId="{670CA339-7265-6547-A2CA-C40D5CB5DAB2}" sibTransId="{C69360B4-EA67-A24B-A1D5-F382056CDD3C}"/>
    <dgm:cxn modelId="{D4BD3819-B2C5-F043-8E9F-3BB02446AB51}" type="presOf" srcId="{A2B37C11-0E26-5E41-BAF9-616F443AFD31}" destId="{D10B0AA5-B64F-E345-94E5-92678021E55D}" srcOrd="0" destOrd="1" presId="urn:microsoft.com/office/officeart/2005/8/layout/cycle2"/>
    <dgm:cxn modelId="{EAC37B29-D882-0E42-AF12-B63139C16C42}" srcId="{20A22454-7D0A-8044-9015-522206F3276A}" destId="{6B5B1D4D-3F68-674A-BE19-0E04B2B11D5E}" srcOrd="0" destOrd="0" parTransId="{5F407D06-470B-1841-9E02-59EDF9E54E02}" sibTransId="{3D179C04-3340-0745-908B-740654A161EA}"/>
    <dgm:cxn modelId="{848BF930-7F15-844F-B942-DFE24E805055}" srcId="{CD7328C4-2B88-7443-B948-6487BA6E91F6}" destId="{586FB45B-95BB-0243-8EB4-8DD72B13FCD9}" srcOrd="0" destOrd="0" parTransId="{A32E711C-F5F3-2346-B953-06B3C0838D75}" sibTransId="{6201ABA7-A860-744B-A4C6-86F6DDDD4842}"/>
    <dgm:cxn modelId="{B93A613C-3E2B-CE4A-A9B0-B84594C71B47}" type="presOf" srcId="{F86B1A33-488F-A44C-A17B-FEBFE01B4BC8}" destId="{BA9ED569-ABD4-4D41-B504-527537E17238}" srcOrd="0" destOrd="0" presId="urn:microsoft.com/office/officeart/2005/8/layout/cycle2"/>
    <dgm:cxn modelId="{2E334157-361B-9C47-9F97-BE202B7160F8}" type="presOf" srcId="{9BD9354F-D586-F54F-9428-3A20EBDCE06A}" destId="{5BECA5F1-6883-B043-A9CC-E9A560780685}" srcOrd="1" destOrd="0" presId="urn:microsoft.com/office/officeart/2005/8/layout/cycle2"/>
    <dgm:cxn modelId="{39E33663-C0C6-034D-BC8F-8A44846CFD73}" type="presOf" srcId="{C69360B4-EA67-A24B-A1D5-F382056CDD3C}" destId="{3BCF0134-08A1-6B43-89ED-0ED91960C8A6}" srcOrd="0" destOrd="0" presId="urn:microsoft.com/office/officeart/2005/8/layout/cycle2"/>
    <dgm:cxn modelId="{EB84D065-DE46-114E-8EDD-7E8C108A133B}" type="presOf" srcId="{6193ED87-659C-9D4F-860C-C0C801793ECD}" destId="{87921230-D955-D14C-B12D-3A752B1F76FE}" srcOrd="1" destOrd="0" presId="urn:microsoft.com/office/officeart/2005/8/layout/cycle2"/>
    <dgm:cxn modelId="{8D374866-E536-DA4A-846D-A4C65620CFD1}" type="presOf" srcId="{586FB45B-95BB-0243-8EB4-8DD72B13FCD9}" destId="{27AD3A95-68FB-A84A-8D43-D66908509538}" srcOrd="0" destOrd="1" presId="urn:microsoft.com/office/officeart/2005/8/layout/cycle2"/>
    <dgm:cxn modelId="{12F4576F-06BB-2144-942B-607A1CA2FA37}" srcId="{E13E99EC-7609-FA41-9C37-A331AF0C4657}" destId="{CD7328C4-2B88-7443-B948-6487BA6E91F6}" srcOrd="4" destOrd="0" parTransId="{7B80E3C2-1103-8946-835C-30FC8DACFF37}" sibTransId="{128D3F4D-60C9-394D-BAEB-EC59B8E5018B}"/>
    <dgm:cxn modelId="{6D332070-AD5A-A843-9C5B-BF65A3C500F7}" type="presOf" srcId="{9BD9354F-D586-F54F-9428-3A20EBDCE06A}" destId="{4141B3B3-767A-BE4F-B8CF-E6EBFF9A2398}" srcOrd="0" destOrd="0" presId="urn:microsoft.com/office/officeart/2005/8/layout/cycle2"/>
    <dgm:cxn modelId="{A4008177-42B9-364B-A33E-7918F6117CBC}" type="presOf" srcId="{C69360B4-EA67-A24B-A1D5-F382056CDD3C}" destId="{238CAB23-42D6-8B42-9060-0D1D41E366AF}" srcOrd="1" destOrd="0" presId="urn:microsoft.com/office/officeart/2005/8/layout/cycle2"/>
    <dgm:cxn modelId="{3F5BC08E-790F-F84B-8E0A-F1C2A0BDF07B}" type="presOf" srcId="{128D3F4D-60C9-394D-BAEB-EC59B8E5018B}" destId="{06EFB177-91A7-1249-A545-3771138EA720}" srcOrd="1" destOrd="0" presId="urn:microsoft.com/office/officeart/2005/8/layout/cycle2"/>
    <dgm:cxn modelId="{60CFBF95-D859-F247-8EBE-2C56ADA0221F}" type="presOf" srcId="{128D3F4D-60C9-394D-BAEB-EC59B8E5018B}" destId="{8AD4754B-ABED-B642-915A-8D67099E4FE4}" srcOrd="0" destOrd="0" presId="urn:microsoft.com/office/officeart/2005/8/layout/cycle2"/>
    <dgm:cxn modelId="{B7FF72A7-E85E-EB45-BC21-5BD0BEDD6B01}" type="presOf" srcId="{CD7328C4-2B88-7443-B948-6487BA6E91F6}" destId="{27AD3A95-68FB-A84A-8D43-D66908509538}" srcOrd="0" destOrd="0" presId="urn:microsoft.com/office/officeart/2005/8/layout/cycle2"/>
    <dgm:cxn modelId="{993374A9-4A77-6541-9650-51DD9C9D719E}" srcId="{E13E99EC-7609-FA41-9C37-A331AF0C4657}" destId="{7BACE6AE-758E-1445-AAE8-377E7E25A8E2}" srcOrd="3" destOrd="0" parTransId="{A7E9F9DF-74C1-694D-8B84-AB14FEBF208A}" sibTransId="{A5E51031-E2AA-4B4A-84F6-B7E0F2252574}"/>
    <dgm:cxn modelId="{170BD4A9-4A86-CE4B-90A4-1B1E1F3BF981}" srcId="{AD76264E-FBC5-554C-AECE-A7831F5D8C3A}" destId="{D23D4D01-BADA-9547-B7C1-EB05DE7FC319}" srcOrd="0" destOrd="0" parTransId="{0FCB761E-920C-7946-977D-8900E02E4900}" sibTransId="{1109158B-D1C5-D440-90D6-73441B6CFAD0}"/>
    <dgm:cxn modelId="{233586B4-2332-A14F-A2A5-5C5451493DBE}" type="presOf" srcId="{6193ED87-659C-9D4F-860C-C0C801793ECD}" destId="{F8B8E443-719B-1E41-BCFE-94F938E67512}" srcOrd="0" destOrd="0" presId="urn:microsoft.com/office/officeart/2005/8/layout/cycle2"/>
    <dgm:cxn modelId="{BFA51FC6-834E-2945-8F4C-36BD6B080B0F}" srcId="{7BACE6AE-758E-1445-AAE8-377E7E25A8E2}" destId="{A2B37C11-0E26-5E41-BAF9-616F443AFD31}" srcOrd="0" destOrd="0" parTransId="{25A5ACE0-CE82-AF4C-902F-C5E24F3E2AFB}" sibTransId="{3DB4B0D4-758F-CE44-8A6F-95B069491DEC}"/>
    <dgm:cxn modelId="{A8F1C3C9-99EC-CA48-85B5-037578813C4E}" type="presOf" srcId="{7BACE6AE-758E-1445-AAE8-377E7E25A8E2}" destId="{D10B0AA5-B64F-E345-94E5-92678021E55D}" srcOrd="0" destOrd="0" presId="urn:microsoft.com/office/officeart/2005/8/layout/cycle2"/>
    <dgm:cxn modelId="{DA6ED6CE-2E6B-2840-B554-68BBDAB1E33B}" type="presOf" srcId="{A099E910-AEA3-A74B-83CC-012260E1B8AA}" destId="{BA9ED569-ABD4-4D41-B504-527537E17238}" srcOrd="0" destOrd="1" presId="urn:microsoft.com/office/officeart/2005/8/layout/cycle2"/>
    <dgm:cxn modelId="{0E383FD6-3A8E-8645-8F41-8878005ECA8B}" type="presOf" srcId="{A5E51031-E2AA-4B4A-84F6-B7E0F2252574}" destId="{A4477550-5B45-1340-81ED-B2F204B8F658}" srcOrd="1" destOrd="0" presId="urn:microsoft.com/office/officeart/2005/8/layout/cycle2"/>
    <dgm:cxn modelId="{C43609D7-B524-F941-90D2-4D20651F4769}" type="presOf" srcId="{20A22454-7D0A-8044-9015-522206F3276A}" destId="{64245EB1-8189-7E41-805C-08BB9C33A242}" srcOrd="0" destOrd="0" presId="urn:microsoft.com/office/officeart/2005/8/layout/cycle2"/>
    <dgm:cxn modelId="{AA613EDA-DA46-1D49-BBAA-233B4962D21C}" type="presOf" srcId="{AD76264E-FBC5-554C-AECE-A7831F5D8C3A}" destId="{A6F282ED-6270-FE40-89D4-506437F4C3C6}" srcOrd="0" destOrd="0" presId="urn:microsoft.com/office/officeart/2005/8/layout/cycle2"/>
    <dgm:cxn modelId="{6130EADF-452E-D141-8AE0-2D5503879CFD}" type="presOf" srcId="{E13E99EC-7609-FA41-9C37-A331AF0C4657}" destId="{399567AE-A310-3649-BF36-CC0B48518532}" srcOrd="0" destOrd="0" presId="urn:microsoft.com/office/officeart/2005/8/layout/cycle2"/>
    <dgm:cxn modelId="{4CAFB7E7-D908-5648-A1FB-3FD3F9F88AE1}" srcId="{E13E99EC-7609-FA41-9C37-A331AF0C4657}" destId="{20A22454-7D0A-8044-9015-522206F3276A}" srcOrd="0" destOrd="0" parTransId="{DCDC0D0B-7AD0-5B4E-949F-8ABD80EBBD44}" sibTransId="{9BD9354F-D586-F54F-9428-3A20EBDCE06A}"/>
    <dgm:cxn modelId="{1A37C2E8-8D17-A14F-A84E-BF5D3FBA1A92}" srcId="{F86B1A33-488F-A44C-A17B-FEBFE01B4BC8}" destId="{A099E910-AEA3-A74B-83CC-012260E1B8AA}" srcOrd="0" destOrd="0" parTransId="{1DA6F2C9-137F-154D-B965-7ACB720A2A63}" sibTransId="{EA4D6492-1353-DD4A-AD94-5E6934076686}"/>
    <dgm:cxn modelId="{FF5977F3-9530-4945-9BD4-71DA5B846DB7}" type="presOf" srcId="{A5E51031-E2AA-4B4A-84F6-B7E0F2252574}" destId="{C79E287A-65FB-2246-B29E-E265DC28DCE6}" srcOrd="0" destOrd="0" presId="urn:microsoft.com/office/officeart/2005/8/layout/cycle2"/>
    <dgm:cxn modelId="{B30397FD-0E9A-7949-9033-4A13FC639C53}" srcId="{E13E99EC-7609-FA41-9C37-A331AF0C4657}" destId="{F86B1A33-488F-A44C-A17B-FEBFE01B4BC8}" srcOrd="2" destOrd="0" parTransId="{6EE41490-8DE4-AE4C-A667-128740D747BE}" sibTransId="{6193ED87-659C-9D4F-860C-C0C801793ECD}"/>
    <dgm:cxn modelId="{7EEF952B-D7A4-BF4B-902B-372843CC31E0}" type="presParOf" srcId="{399567AE-A310-3649-BF36-CC0B48518532}" destId="{64245EB1-8189-7E41-805C-08BB9C33A242}" srcOrd="0" destOrd="0" presId="urn:microsoft.com/office/officeart/2005/8/layout/cycle2"/>
    <dgm:cxn modelId="{8FBB8A5A-0100-CD4C-BC55-D67DE158F916}" type="presParOf" srcId="{399567AE-A310-3649-BF36-CC0B48518532}" destId="{4141B3B3-767A-BE4F-B8CF-E6EBFF9A2398}" srcOrd="1" destOrd="0" presId="urn:microsoft.com/office/officeart/2005/8/layout/cycle2"/>
    <dgm:cxn modelId="{A2FF1452-56B6-1A47-9683-C63B54455992}" type="presParOf" srcId="{4141B3B3-767A-BE4F-B8CF-E6EBFF9A2398}" destId="{5BECA5F1-6883-B043-A9CC-E9A560780685}" srcOrd="0" destOrd="0" presId="urn:microsoft.com/office/officeart/2005/8/layout/cycle2"/>
    <dgm:cxn modelId="{8611F841-E05C-9A45-BF07-BB90FCF3CF30}" type="presParOf" srcId="{399567AE-A310-3649-BF36-CC0B48518532}" destId="{A6F282ED-6270-FE40-89D4-506437F4C3C6}" srcOrd="2" destOrd="0" presId="urn:microsoft.com/office/officeart/2005/8/layout/cycle2"/>
    <dgm:cxn modelId="{F8F2DD6E-1008-F44D-A994-5A3022506EF6}" type="presParOf" srcId="{399567AE-A310-3649-BF36-CC0B48518532}" destId="{3BCF0134-08A1-6B43-89ED-0ED91960C8A6}" srcOrd="3" destOrd="0" presId="urn:microsoft.com/office/officeart/2005/8/layout/cycle2"/>
    <dgm:cxn modelId="{9BFD6609-50AE-0F4F-9C0F-EDFFDAD5BB05}" type="presParOf" srcId="{3BCF0134-08A1-6B43-89ED-0ED91960C8A6}" destId="{238CAB23-42D6-8B42-9060-0D1D41E366AF}" srcOrd="0" destOrd="0" presId="urn:microsoft.com/office/officeart/2005/8/layout/cycle2"/>
    <dgm:cxn modelId="{CE0C6CDE-9D06-FA4C-ABAB-3BDD4CA905ED}" type="presParOf" srcId="{399567AE-A310-3649-BF36-CC0B48518532}" destId="{BA9ED569-ABD4-4D41-B504-527537E17238}" srcOrd="4" destOrd="0" presId="urn:microsoft.com/office/officeart/2005/8/layout/cycle2"/>
    <dgm:cxn modelId="{896C0146-2B16-6E44-B4AD-B36CB808D1ED}" type="presParOf" srcId="{399567AE-A310-3649-BF36-CC0B48518532}" destId="{F8B8E443-719B-1E41-BCFE-94F938E67512}" srcOrd="5" destOrd="0" presId="urn:microsoft.com/office/officeart/2005/8/layout/cycle2"/>
    <dgm:cxn modelId="{C9708507-D94D-0A4E-8CD2-82303A4EA3DA}" type="presParOf" srcId="{F8B8E443-719B-1E41-BCFE-94F938E67512}" destId="{87921230-D955-D14C-B12D-3A752B1F76FE}" srcOrd="0" destOrd="0" presId="urn:microsoft.com/office/officeart/2005/8/layout/cycle2"/>
    <dgm:cxn modelId="{E38F51D0-0219-AC47-BC85-5EAC6A424357}" type="presParOf" srcId="{399567AE-A310-3649-BF36-CC0B48518532}" destId="{D10B0AA5-B64F-E345-94E5-92678021E55D}" srcOrd="6" destOrd="0" presId="urn:microsoft.com/office/officeart/2005/8/layout/cycle2"/>
    <dgm:cxn modelId="{03D06482-6A2F-D247-8394-FCFEC2E94421}" type="presParOf" srcId="{399567AE-A310-3649-BF36-CC0B48518532}" destId="{C79E287A-65FB-2246-B29E-E265DC28DCE6}" srcOrd="7" destOrd="0" presId="urn:microsoft.com/office/officeart/2005/8/layout/cycle2"/>
    <dgm:cxn modelId="{922C97D5-704C-EB4B-B955-43BAC7AE74B6}" type="presParOf" srcId="{C79E287A-65FB-2246-B29E-E265DC28DCE6}" destId="{A4477550-5B45-1340-81ED-B2F204B8F658}" srcOrd="0" destOrd="0" presId="urn:microsoft.com/office/officeart/2005/8/layout/cycle2"/>
    <dgm:cxn modelId="{6E3D70C2-44DD-604F-874F-6997DD775985}" type="presParOf" srcId="{399567AE-A310-3649-BF36-CC0B48518532}" destId="{27AD3A95-68FB-A84A-8D43-D66908509538}" srcOrd="8" destOrd="0" presId="urn:microsoft.com/office/officeart/2005/8/layout/cycle2"/>
    <dgm:cxn modelId="{E9D8F58F-B274-E345-9080-FF5CFF6B5DE7}" type="presParOf" srcId="{399567AE-A310-3649-BF36-CC0B48518532}" destId="{8AD4754B-ABED-B642-915A-8D67099E4FE4}" srcOrd="9" destOrd="0" presId="urn:microsoft.com/office/officeart/2005/8/layout/cycle2"/>
    <dgm:cxn modelId="{41C6A2B4-942F-C941-9578-4A34DBA8ECFA}" type="presParOf" srcId="{8AD4754B-ABED-B642-915A-8D67099E4FE4}" destId="{06EFB177-91A7-1249-A545-3771138EA72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E98AD-7475-0E47-A446-0451F6A77720}">
      <dsp:nvSpPr>
        <dsp:cNvPr id="0" name=""/>
        <dsp:cNvSpPr/>
      </dsp:nvSpPr>
      <dsp:spPr>
        <a:xfrm>
          <a:off x="5024619" y="577341"/>
          <a:ext cx="1545601" cy="10304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Metacognition</a:t>
          </a:r>
        </a:p>
      </dsp:txBody>
      <dsp:txXfrm>
        <a:off x="5054798" y="607520"/>
        <a:ext cx="1485243" cy="970042"/>
      </dsp:txXfrm>
    </dsp:sp>
    <dsp:sp modelId="{7C8AFE00-56A4-3D41-9B27-388B0E595F7A}">
      <dsp:nvSpPr>
        <dsp:cNvPr id="0" name=""/>
        <dsp:cNvSpPr/>
      </dsp:nvSpPr>
      <dsp:spPr>
        <a:xfrm>
          <a:off x="2783497" y="1607742"/>
          <a:ext cx="3013922" cy="412160"/>
        </a:xfrm>
        <a:custGeom>
          <a:avLst/>
          <a:gdLst/>
          <a:ahLst/>
          <a:cxnLst/>
          <a:rect l="0" t="0" r="0" b="0"/>
          <a:pathLst>
            <a:path>
              <a:moveTo>
                <a:pt x="3013922" y="0"/>
              </a:moveTo>
              <a:lnTo>
                <a:pt x="3013922" y="206080"/>
              </a:lnTo>
              <a:lnTo>
                <a:pt x="0" y="206080"/>
              </a:lnTo>
              <a:lnTo>
                <a:pt x="0" y="4121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3A7AA-7699-7C45-B841-B526B6EDE0CF}">
      <dsp:nvSpPr>
        <dsp:cNvPr id="0" name=""/>
        <dsp:cNvSpPr/>
      </dsp:nvSpPr>
      <dsp:spPr>
        <a:xfrm>
          <a:off x="2010697" y="2019902"/>
          <a:ext cx="1545601" cy="10304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Knowledge</a:t>
          </a:r>
        </a:p>
      </dsp:txBody>
      <dsp:txXfrm>
        <a:off x="2040876" y="2050081"/>
        <a:ext cx="1485243" cy="970042"/>
      </dsp:txXfrm>
    </dsp:sp>
    <dsp:sp modelId="{1FDC0C21-C217-CD48-BB91-D75AF9490B5E}">
      <dsp:nvSpPr>
        <dsp:cNvPr id="0" name=""/>
        <dsp:cNvSpPr/>
      </dsp:nvSpPr>
      <dsp:spPr>
        <a:xfrm>
          <a:off x="774216" y="3050303"/>
          <a:ext cx="2009281" cy="412160"/>
        </a:xfrm>
        <a:custGeom>
          <a:avLst/>
          <a:gdLst/>
          <a:ahLst/>
          <a:cxnLst/>
          <a:rect l="0" t="0" r="0" b="0"/>
          <a:pathLst>
            <a:path>
              <a:moveTo>
                <a:pt x="2009281" y="0"/>
              </a:moveTo>
              <a:lnTo>
                <a:pt x="2009281" y="206080"/>
              </a:lnTo>
              <a:lnTo>
                <a:pt x="0" y="206080"/>
              </a:lnTo>
              <a:lnTo>
                <a:pt x="0" y="4121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02F93-2FD6-EE47-8365-1D65724596C2}">
      <dsp:nvSpPr>
        <dsp:cNvPr id="0" name=""/>
        <dsp:cNvSpPr/>
      </dsp:nvSpPr>
      <dsp:spPr>
        <a:xfrm>
          <a:off x="1415" y="3462464"/>
          <a:ext cx="1545601" cy="103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Person</a:t>
          </a:r>
        </a:p>
      </dsp:txBody>
      <dsp:txXfrm>
        <a:off x="31594" y="3492643"/>
        <a:ext cx="1485243" cy="970042"/>
      </dsp:txXfrm>
    </dsp:sp>
    <dsp:sp modelId="{B86B956E-4FC9-8045-836E-84BFF161B149}">
      <dsp:nvSpPr>
        <dsp:cNvPr id="0" name=""/>
        <dsp:cNvSpPr/>
      </dsp:nvSpPr>
      <dsp:spPr>
        <a:xfrm>
          <a:off x="2737777" y="3050303"/>
          <a:ext cx="91440" cy="4121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1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EA493-B086-4F42-B9FD-A73B4833CE5F}">
      <dsp:nvSpPr>
        <dsp:cNvPr id="0" name=""/>
        <dsp:cNvSpPr/>
      </dsp:nvSpPr>
      <dsp:spPr>
        <a:xfrm>
          <a:off x="2010697" y="3462464"/>
          <a:ext cx="1545601" cy="103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Task</a:t>
          </a:r>
        </a:p>
      </dsp:txBody>
      <dsp:txXfrm>
        <a:off x="2040876" y="3492643"/>
        <a:ext cx="1485243" cy="970042"/>
      </dsp:txXfrm>
    </dsp:sp>
    <dsp:sp modelId="{B38EF72F-CCC0-7D46-A9BD-D3F69A56F531}">
      <dsp:nvSpPr>
        <dsp:cNvPr id="0" name=""/>
        <dsp:cNvSpPr/>
      </dsp:nvSpPr>
      <dsp:spPr>
        <a:xfrm>
          <a:off x="2783497" y="3050303"/>
          <a:ext cx="2009281" cy="412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80"/>
              </a:lnTo>
              <a:lnTo>
                <a:pt x="2009281" y="206080"/>
              </a:lnTo>
              <a:lnTo>
                <a:pt x="2009281" y="4121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35442-AF4D-374B-8B07-A2AB8FA77AA3}">
      <dsp:nvSpPr>
        <dsp:cNvPr id="0" name=""/>
        <dsp:cNvSpPr/>
      </dsp:nvSpPr>
      <dsp:spPr>
        <a:xfrm>
          <a:off x="4019978" y="3462464"/>
          <a:ext cx="1545601" cy="103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Strategies</a:t>
          </a:r>
        </a:p>
      </dsp:txBody>
      <dsp:txXfrm>
        <a:off x="4050157" y="3492643"/>
        <a:ext cx="1485243" cy="970042"/>
      </dsp:txXfrm>
    </dsp:sp>
    <dsp:sp modelId="{F0953C38-E27A-B04C-AD0A-E8C9EA0F3761}">
      <dsp:nvSpPr>
        <dsp:cNvPr id="0" name=""/>
        <dsp:cNvSpPr/>
      </dsp:nvSpPr>
      <dsp:spPr>
        <a:xfrm>
          <a:off x="2783497" y="4492865"/>
          <a:ext cx="2009281" cy="412160"/>
        </a:xfrm>
        <a:custGeom>
          <a:avLst/>
          <a:gdLst/>
          <a:ahLst/>
          <a:cxnLst/>
          <a:rect l="0" t="0" r="0" b="0"/>
          <a:pathLst>
            <a:path>
              <a:moveTo>
                <a:pt x="2009281" y="0"/>
              </a:moveTo>
              <a:lnTo>
                <a:pt x="2009281" y="206080"/>
              </a:lnTo>
              <a:lnTo>
                <a:pt x="0" y="206080"/>
              </a:lnTo>
              <a:lnTo>
                <a:pt x="0" y="41216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CC718-A1B9-DB48-A7F0-1E71A3F7FA02}">
      <dsp:nvSpPr>
        <dsp:cNvPr id="0" name=""/>
        <dsp:cNvSpPr/>
      </dsp:nvSpPr>
      <dsp:spPr>
        <a:xfrm>
          <a:off x="2010697" y="4905025"/>
          <a:ext cx="1545601" cy="1030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Declarative</a:t>
          </a:r>
        </a:p>
      </dsp:txBody>
      <dsp:txXfrm>
        <a:off x="2040876" y="4935204"/>
        <a:ext cx="1485243" cy="970042"/>
      </dsp:txXfrm>
    </dsp:sp>
    <dsp:sp modelId="{F7242A2D-A473-EA40-9830-EFC11409E883}">
      <dsp:nvSpPr>
        <dsp:cNvPr id="0" name=""/>
        <dsp:cNvSpPr/>
      </dsp:nvSpPr>
      <dsp:spPr>
        <a:xfrm>
          <a:off x="4747059" y="4492865"/>
          <a:ext cx="91440" cy="4121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16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22DD7-D5C2-DF48-A6BE-59AA62FE123D}">
      <dsp:nvSpPr>
        <dsp:cNvPr id="0" name=""/>
        <dsp:cNvSpPr/>
      </dsp:nvSpPr>
      <dsp:spPr>
        <a:xfrm>
          <a:off x="4019978" y="4905025"/>
          <a:ext cx="1545601" cy="1030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Procedural</a:t>
          </a:r>
        </a:p>
      </dsp:txBody>
      <dsp:txXfrm>
        <a:off x="4050157" y="4935204"/>
        <a:ext cx="1485243" cy="970042"/>
      </dsp:txXfrm>
    </dsp:sp>
    <dsp:sp modelId="{CFE0A439-326D-9C46-B2F4-76101692FF9F}">
      <dsp:nvSpPr>
        <dsp:cNvPr id="0" name=""/>
        <dsp:cNvSpPr/>
      </dsp:nvSpPr>
      <dsp:spPr>
        <a:xfrm>
          <a:off x="4792779" y="4492865"/>
          <a:ext cx="2009281" cy="412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80"/>
              </a:lnTo>
              <a:lnTo>
                <a:pt x="2009281" y="206080"/>
              </a:lnTo>
              <a:lnTo>
                <a:pt x="2009281" y="41216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E112D-7B7A-CE43-99F5-35BD3A0FC85A}">
      <dsp:nvSpPr>
        <dsp:cNvPr id="0" name=""/>
        <dsp:cNvSpPr/>
      </dsp:nvSpPr>
      <dsp:spPr>
        <a:xfrm>
          <a:off x="6029260" y="4905025"/>
          <a:ext cx="1545601" cy="1030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Conditional</a:t>
          </a:r>
        </a:p>
      </dsp:txBody>
      <dsp:txXfrm>
        <a:off x="6059439" y="4935204"/>
        <a:ext cx="1485243" cy="970042"/>
      </dsp:txXfrm>
    </dsp:sp>
    <dsp:sp modelId="{E4B35D08-657F-594D-A00E-ABE7741ECCA3}">
      <dsp:nvSpPr>
        <dsp:cNvPr id="0" name=""/>
        <dsp:cNvSpPr/>
      </dsp:nvSpPr>
      <dsp:spPr>
        <a:xfrm>
          <a:off x="5797420" y="1607742"/>
          <a:ext cx="3013922" cy="412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80"/>
              </a:lnTo>
              <a:lnTo>
                <a:pt x="3013922" y="206080"/>
              </a:lnTo>
              <a:lnTo>
                <a:pt x="3013922" y="4121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ACCC7-4BBD-7A4F-82AF-D039109940D0}">
      <dsp:nvSpPr>
        <dsp:cNvPr id="0" name=""/>
        <dsp:cNvSpPr/>
      </dsp:nvSpPr>
      <dsp:spPr>
        <a:xfrm>
          <a:off x="8038542" y="2019902"/>
          <a:ext cx="1545601" cy="10304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Regulation</a:t>
          </a:r>
        </a:p>
      </dsp:txBody>
      <dsp:txXfrm>
        <a:off x="8068721" y="2050081"/>
        <a:ext cx="1485243" cy="970042"/>
      </dsp:txXfrm>
    </dsp:sp>
    <dsp:sp modelId="{5ABC3B55-73F5-3841-9450-F4169BE9896A}">
      <dsp:nvSpPr>
        <dsp:cNvPr id="0" name=""/>
        <dsp:cNvSpPr/>
      </dsp:nvSpPr>
      <dsp:spPr>
        <a:xfrm>
          <a:off x="6802061" y="3050303"/>
          <a:ext cx="2009281" cy="412160"/>
        </a:xfrm>
        <a:custGeom>
          <a:avLst/>
          <a:gdLst/>
          <a:ahLst/>
          <a:cxnLst/>
          <a:rect l="0" t="0" r="0" b="0"/>
          <a:pathLst>
            <a:path>
              <a:moveTo>
                <a:pt x="2009281" y="0"/>
              </a:moveTo>
              <a:lnTo>
                <a:pt x="2009281" y="206080"/>
              </a:lnTo>
              <a:lnTo>
                <a:pt x="0" y="206080"/>
              </a:lnTo>
              <a:lnTo>
                <a:pt x="0" y="4121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7A855-3F57-CB48-B1D5-29E7ADECAE0C}">
      <dsp:nvSpPr>
        <dsp:cNvPr id="0" name=""/>
        <dsp:cNvSpPr/>
      </dsp:nvSpPr>
      <dsp:spPr>
        <a:xfrm>
          <a:off x="6029260" y="3462464"/>
          <a:ext cx="1545601" cy="103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Planning</a:t>
          </a:r>
        </a:p>
      </dsp:txBody>
      <dsp:txXfrm>
        <a:off x="6059439" y="3492643"/>
        <a:ext cx="1485243" cy="970042"/>
      </dsp:txXfrm>
    </dsp:sp>
    <dsp:sp modelId="{2583B386-2DC8-BB45-9F33-3871FCFA7B96}">
      <dsp:nvSpPr>
        <dsp:cNvPr id="0" name=""/>
        <dsp:cNvSpPr/>
      </dsp:nvSpPr>
      <dsp:spPr>
        <a:xfrm>
          <a:off x="8765623" y="3050303"/>
          <a:ext cx="91440" cy="4121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1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A4A4A-AA3F-AA40-B27A-64C26DC4B090}">
      <dsp:nvSpPr>
        <dsp:cNvPr id="0" name=""/>
        <dsp:cNvSpPr/>
      </dsp:nvSpPr>
      <dsp:spPr>
        <a:xfrm>
          <a:off x="8038542" y="3462464"/>
          <a:ext cx="1545601" cy="103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Monitoring</a:t>
          </a:r>
        </a:p>
      </dsp:txBody>
      <dsp:txXfrm>
        <a:off x="8068721" y="3492643"/>
        <a:ext cx="1485243" cy="970042"/>
      </dsp:txXfrm>
    </dsp:sp>
    <dsp:sp modelId="{01034444-EB5D-B646-BEE1-7617F922598E}">
      <dsp:nvSpPr>
        <dsp:cNvPr id="0" name=""/>
        <dsp:cNvSpPr/>
      </dsp:nvSpPr>
      <dsp:spPr>
        <a:xfrm>
          <a:off x="8811343" y="3050303"/>
          <a:ext cx="2009281" cy="412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80"/>
              </a:lnTo>
              <a:lnTo>
                <a:pt x="2009281" y="206080"/>
              </a:lnTo>
              <a:lnTo>
                <a:pt x="2009281" y="41216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C4DFB-5480-E741-B99E-EBEC5894E927}">
      <dsp:nvSpPr>
        <dsp:cNvPr id="0" name=""/>
        <dsp:cNvSpPr/>
      </dsp:nvSpPr>
      <dsp:spPr>
        <a:xfrm>
          <a:off x="10047824" y="3462464"/>
          <a:ext cx="1545601" cy="1030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itchFamily="2" charset="77"/>
            </a:rPr>
            <a:t>Regulation</a:t>
          </a:r>
        </a:p>
      </dsp:txBody>
      <dsp:txXfrm>
        <a:off x="10078003" y="3492643"/>
        <a:ext cx="1485243" cy="970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D0B15-2390-5441-A2CE-D8D6710D0064}">
      <dsp:nvSpPr>
        <dsp:cNvPr id="0" name=""/>
        <dsp:cNvSpPr/>
      </dsp:nvSpPr>
      <dsp:spPr>
        <a:xfrm>
          <a:off x="5287117" y="443518"/>
          <a:ext cx="2262858" cy="2262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Montserrat" pitchFamily="2" charset="77"/>
            </a:rPr>
            <a:t>Planning</a:t>
          </a:r>
        </a:p>
      </dsp:txBody>
      <dsp:txXfrm>
        <a:off x="5287117" y="443518"/>
        <a:ext cx="2262858" cy="2262858"/>
      </dsp:txXfrm>
    </dsp:sp>
    <dsp:sp modelId="{BDDBE2F1-97AB-984C-8572-69AAFDE51DE9}">
      <dsp:nvSpPr>
        <dsp:cNvPr id="0" name=""/>
        <dsp:cNvSpPr/>
      </dsp:nvSpPr>
      <dsp:spPr>
        <a:xfrm>
          <a:off x="1843028" y="-999"/>
          <a:ext cx="5347733" cy="5347733"/>
        </a:xfrm>
        <a:prstGeom prst="circularArrow">
          <a:avLst>
            <a:gd name="adj1" fmla="val 8251"/>
            <a:gd name="adj2" fmla="val 576359"/>
            <a:gd name="adj3" fmla="val 2962748"/>
            <a:gd name="adj4" fmla="val 52465"/>
            <a:gd name="adj5" fmla="val 962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B9A618-9EC6-7141-B62E-7BA8132A331C}">
      <dsp:nvSpPr>
        <dsp:cNvPr id="0" name=""/>
        <dsp:cNvSpPr/>
      </dsp:nvSpPr>
      <dsp:spPr>
        <a:xfrm>
          <a:off x="3385465" y="3737275"/>
          <a:ext cx="2262858" cy="2262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Montserrat" pitchFamily="2" charset="77"/>
            </a:rPr>
            <a:t>Monitoring</a:t>
          </a:r>
        </a:p>
      </dsp:txBody>
      <dsp:txXfrm>
        <a:off x="3385465" y="3737275"/>
        <a:ext cx="2262858" cy="2262858"/>
      </dsp:txXfrm>
    </dsp:sp>
    <dsp:sp modelId="{38A0F4B0-C954-8446-AEA1-A2EA62651DBE}">
      <dsp:nvSpPr>
        <dsp:cNvPr id="0" name=""/>
        <dsp:cNvSpPr/>
      </dsp:nvSpPr>
      <dsp:spPr>
        <a:xfrm>
          <a:off x="1843028" y="-999"/>
          <a:ext cx="5347733" cy="5347733"/>
        </a:xfrm>
        <a:prstGeom prst="circularArrow">
          <a:avLst>
            <a:gd name="adj1" fmla="val 8251"/>
            <a:gd name="adj2" fmla="val 576359"/>
            <a:gd name="adj3" fmla="val 10171176"/>
            <a:gd name="adj4" fmla="val 7260893"/>
            <a:gd name="adj5" fmla="val 96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B9A936-D116-494B-AC13-8DD7C4C4882C}">
      <dsp:nvSpPr>
        <dsp:cNvPr id="0" name=""/>
        <dsp:cNvSpPr/>
      </dsp:nvSpPr>
      <dsp:spPr>
        <a:xfrm>
          <a:off x="1483814" y="443518"/>
          <a:ext cx="2262858" cy="2262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Montserrat" pitchFamily="2" charset="77"/>
            </a:rPr>
            <a:t>Evaluation</a:t>
          </a:r>
        </a:p>
      </dsp:txBody>
      <dsp:txXfrm>
        <a:off x="1483814" y="443518"/>
        <a:ext cx="2262858" cy="2262858"/>
      </dsp:txXfrm>
    </dsp:sp>
    <dsp:sp modelId="{7C0F276B-9D15-8949-AA31-F3CD2EBD93EF}">
      <dsp:nvSpPr>
        <dsp:cNvPr id="0" name=""/>
        <dsp:cNvSpPr/>
      </dsp:nvSpPr>
      <dsp:spPr>
        <a:xfrm>
          <a:off x="1843028" y="-999"/>
          <a:ext cx="5347733" cy="5347733"/>
        </a:xfrm>
        <a:prstGeom prst="circularArrow">
          <a:avLst>
            <a:gd name="adj1" fmla="val 8251"/>
            <a:gd name="adj2" fmla="val 576359"/>
            <a:gd name="adj3" fmla="val 16855686"/>
            <a:gd name="adj4" fmla="val 14967955"/>
            <a:gd name="adj5" fmla="val 962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BE1B7-FAEC-BC44-9AB6-C445B9443D8D}">
      <dsp:nvSpPr>
        <dsp:cNvPr id="0" name=""/>
        <dsp:cNvSpPr/>
      </dsp:nvSpPr>
      <dsp:spPr>
        <a:xfrm>
          <a:off x="2835164" y="225"/>
          <a:ext cx="1738177" cy="17381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5195D"/>
              </a:solidFill>
              <a:latin typeface="Montserrat" pitchFamily="2" charset="77"/>
            </a:rPr>
            <a:t>Reflect</a:t>
          </a:r>
        </a:p>
      </dsp:txBody>
      <dsp:txXfrm>
        <a:off x="3089714" y="254775"/>
        <a:ext cx="1229077" cy="1229077"/>
      </dsp:txXfrm>
    </dsp:sp>
    <dsp:sp modelId="{3A2DD5A8-DBEF-6D40-8DA0-A01E59D9088C}">
      <dsp:nvSpPr>
        <dsp:cNvPr id="0" name=""/>
        <dsp:cNvSpPr/>
      </dsp:nvSpPr>
      <dsp:spPr>
        <a:xfrm rot="3600000">
          <a:off x="4119227" y="1693976"/>
          <a:ext cx="460983" cy="5866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>
            <a:solidFill>
              <a:srgbClr val="C3A48C"/>
            </a:solidFill>
            <a:latin typeface="Montserrat" pitchFamily="2" charset="77"/>
          </a:endParaRPr>
        </a:p>
      </dsp:txBody>
      <dsp:txXfrm>
        <a:off x="4153801" y="1751420"/>
        <a:ext cx="322688" cy="351980"/>
      </dsp:txXfrm>
    </dsp:sp>
    <dsp:sp modelId="{34DA5FBE-6D4B-BA4A-9702-5B8C9A891612}">
      <dsp:nvSpPr>
        <dsp:cNvPr id="0" name=""/>
        <dsp:cNvSpPr/>
      </dsp:nvSpPr>
      <dsp:spPr>
        <a:xfrm>
          <a:off x="4139142" y="2258782"/>
          <a:ext cx="1738177" cy="17381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15195D"/>
              </a:solidFill>
              <a:latin typeface="Montserrat" pitchFamily="2" charset="77"/>
            </a:rPr>
            <a:t>Identify Improvement</a:t>
          </a:r>
        </a:p>
      </dsp:txBody>
      <dsp:txXfrm>
        <a:off x="4393692" y="2513332"/>
        <a:ext cx="1229077" cy="1229077"/>
      </dsp:txXfrm>
    </dsp:sp>
    <dsp:sp modelId="{4623786A-B4F4-FC49-A62E-6AF1D3444D35}">
      <dsp:nvSpPr>
        <dsp:cNvPr id="0" name=""/>
        <dsp:cNvSpPr/>
      </dsp:nvSpPr>
      <dsp:spPr>
        <a:xfrm rot="10800000">
          <a:off x="3486808" y="2834554"/>
          <a:ext cx="460983" cy="5866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>
            <a:solidFill>
              <a:srgbClr val="C3A48C"/>
            </a:solidFill>
            <a:latin typeface="Montserrat" pitchFamily="2" charset="77"/>
          </a:endParaRPr>
        </a:p>
      </dsp:txBody>
      <dsp:txXfrm rot="10800000">
        <a:off x="3625103" y="2951881"/>
        <a:ext cx="322688" cy="351980"/>
      </dsp:txXfrm>
    </dsp:sp>
    <dsp:sp modelId="{3B19F520-7EB0-FE42-987F-DF226AC5E237}">
      <dsp:nvSpPr>
        <dsp:cNvPr id="0" name=""/>
        <dsp:cNvSpPr/>
      </dsp:nvSpPr>
      <dsp:spPr>
        <a:xfrm>
          <a:off x="1531185" y="2258782"/>
          <a:ext cx="1738177" cy="17381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5195D"/>
              </a:solidFill>
              <a:latin typeface="Montserrat" pitchFamily="2" charset="77"/>
            </a:rPr>
            <a:t>Retry</a:t>
          </a:r>
        </a:p>
      </dsp:txBody>
      <dsp:txXfrm>
        <a:off x="1785735" y="2513332"/>
        <a:ext cx="1229077" cy="1229077"/>
      </dsp:txXfrm>
    </dsp:sp>
    <dsp:sp modelId="{252E4D83-5683-1741-88BF-3D89D7692430}">
      <dsp:nvSpPr>
        <dsp:cNvPr id="0" name=""/>
        <dsp:cNvSpPr/>
      </dsp:nvSpPr>
      <dsp:spPr>
        <a:xfrm rot="18000000">
          <a:off x="2815248" y="1716574"/>
          <a:ext cx="460983" cy="5866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>
            <a:solidFill>
              <a:srgbClr val="C3A48C"/>
            </a:solidFill>
            <a:latin typeface="Montserrat" pitchFamily="2" charset="77"/>
          </a:endParaRPr>
        </a:p>
      </dsp:txBody>
      <dsp:txXfrm>
        <a:off x="2849822" y="1893784"/>
        <a:ext cx="322688" cy="351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45EB1-8189-7E41-805C-08BB9C33A242}">
      <dsp:nvSpPr>
        <dsp:cNvPr id="0" name=""/>
        <dsp:cNvSpPr/>
      </dsp:nvSpPr>
      <dsp:spPr>
        <a:xfrm>
          <a:off x="4492819" y="380"/>
          <a:ext cx="2014115" cy="20141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itchFamily="2" charset="77"/>
            </a:rPr>
            <a:t>Readying</a:t>
          </a:r>
          <a:endParaRPr lang="en-US" sz="1800" kern="1200" dirty="0">
            <a:latin typeface="Montserrat" pitchFamily="2" charset="77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Montserrat" pitchFamily="2" charset="77"/>
            </a:rPr>
            <a:t>Preparing to learn (goal setting, identifying challenges).</a:t>
          </a:r>
        </a:p>
      </dsp:txBody>
      <dsp:txXfrm>
        <a:off x="4787779" y="295340"/>
        <a:ext cx="1424195" cy="1424195"/>
      </dsp:txXfrm>
    </dsp:sp>
    <dsp:sp modelId="{4141B3B3-767A-BE4F-B8CF-E6EBFF9A2398}">
      <dsp:nvSpPr>
        <dsp:cNvPr id="0" name=""/>
        <dsp:cNvSpPr/>
      </dsp:nvSpPr>
      <dsp:spPr>
        <a:xfrm rot="2160000">
          <a:off x="6443389" y="1547725"/>
          <a:ext cx="535874" cy="6797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Montserrat" pitchFamily="2" charset="77"/>
          </a:endParaRPr>
        </a:p>
      </dsp:txBody>
      <dsp:txXfrm>
        <a:off x="6458740" y="1636431"/>
        <a:ext cx="375112" cy="407857"/>
      </dsp:txXfrm>
    </dsp:sp>
    <dsp:sp modelId="{A6F282ED-6270-FE40-89D4-506437F4C3C6}">
      <dsp:nvSpPr>
        <dsp:cNvPr id="0" name=""/>
        <dsp:cNvSpPr/>
      </dsp:nvSpPr>
      <dsp:spPr>
        <a:xfrm>
          <a:off x="6940257" y="1778547"/>
          <a:ext cx="2014115" cy="20141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itchFamily="2" charset="77"/>
            </a:rPr>
            <a:t>Resourcing</a:t>
          </a:r>
          <a:endParaRPr lang="en-US" sz="1800" kern="1200" dirty="0">
            <a:latin typeface="Montserrat" pitchFamily="2" charset="77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Montserrat" pitchFamily="2" charset="77"/>
            </a:rPr>
            <a:t>Gathering tools, strategies, and materials for learning.</a:t>
          </a:r>
        </a:p>
      </dsp:txBody>
      <dsp:txXfrm>
        <a:off x="7235217" y="2073507"/>
        <a:ext cx="1424195" cy="1424195"/>
      </dsp:txXfrm>
    </dsp:sp>
    <dsp:sp modelId="{3BCF0134-08A1-6B43-89ED-0ED91960C8A6}">
      <dsp:nvSpPr>
        <dsp:cNvPr id="0" name=""/>
        <dsp:cNvSpPr/>
      </dsp:nvSpPr>
      <dsp:spPr>
        <a:xfrm rot="6480000">
          <a:off x="7216645" y="3869867"/>
          <a:ext cx="535874" cy="6797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Montserrat" pitchFamily="2" charset="77"/>
          </a:endParaRPr>
        </a:p>
      </dsp:txBody>
      <dsp:txXfrm rot="10800000">
        <a:off x="7321865" y="3929373"/>
        <a:ext cx="375112" cy="407857"/>
      </dsp:txXfrm>
    </dsp:sp>
    <dsp:sp modelId="{BA9ED569-ABD4-4D41-B504-527537E17238}">
      <dsp:nvSpPr>
        <dsp:cNvPr id="0" name=""/>
        <dsp:cNvSpPr/>
      </dsp:nvSpPr>
      <dsp:spPr>
        <a:xfrm>
          <a:off x="6005419" y="4655683"/>
          <a:ext cx="2014115" cy="20141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itchFamily="2" charset="77"/>
            </a:rPr>
            <a:t>Reflecting</a:t>
          </a:r>
          <a:endParaRPr lang="en-US" sz="1800" kern="1200" dirty="0">
            <a:latin typeface="Montserrat" pitchFamily="2" charset="77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Montserrat" pitchFamily="2" charset="77"/>
            </a:rPr>
            <a:t>Monitoring understanding during and after tasks.</a:t>
          </a:r>
        </a:p>
      </dsp:txBody>
      <dsp:txXfrm>
        <a:off x="6300379" y="4950643"/>
        <a:ext cx="1424195" cy="1424195"/>
      </dsp:txXfrm>
    </dsp:sp>
    <dsp:sp modelId="{F8B8E443-719B-1E41-BCFE-94F938E67512}">
      <dsp:nvSpPr>
        <dsp:cNvPr id="0" name=""/>
        <dsp:cNvSpPr/>
      </dsp:nvSpPr>
      <dsp:spPr>
        <a:xfrm rot="10800000">
          <a:off x="5247106" y="5322858"/>
          <a:ext cx="535874" cy="6797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Montserrat" pitchFamily="2" charset="77"/>
          </a:endParaRPr>
        </a:p>
      </dsp:txBody>
      <dsp:txXfrm rot="10800000">
        <a:off x="5407868" y="5458811"/>
        <a:ext cx="375112" cy="407857"/>
      </dsp:txXfrm>
    </dsp:sp>
    <dsp:sp modelId="{D10B0AA5-B64F-E345-94E5-92678021E55D}">
      <dsp:nvSpPr>
        <dsp:cNvPr id="0" name=""/>
        <dsp:cNvSpPr/>
      </dsp:nvSpPr>
      <dsp:spPr>
        <a:xfrm>
          <a:off x="2980220" y="4655683"/>
          <a:ext cx="2014115" cy="201411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itchFamily="2" charset="77"/>
            </a:rPr>
            <a:t>Revising</a:t>
          </a:r>
          <a:endParaRPr lang="en-US" sz="1800" kern="1200" dirty="0">
            <a:latin typeface="Montserrat" pitchFamily="2" charset="77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Montserrat" pitchFamily="2" charset="77"/>
            </a:rPr>
            <a:t>Adjusting strategies and approaches based on reflection.</a:t>
          </a:r>
        </a:p>
      </dsp:txBody>
      <dsp:txXfrm>
        <a:off x="3275180" y="4950643"/>
        <a:ext cx="1424195" cy="1424195"/>
      </dsp:txXfrm>
    </dsp:sp>
    <dsp:sp modelId="{C79E287A-65FB-2246-B29E-E265DC28DCE6}">
      <dsp:nvSpPr>
        <dsp:cNvPr id="0" name=""/>
        <dsp:cNvSpPr/>
      </dsp:nvSpPr>
      <dsp:spPr>
        <a:xfrm rot="15120000">
          <a:off x="3256608" y="3898715"/>
          <a:ext cx="535874" cy="6797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Montserrat" pitchFamily="2" charset="77"/>
          </a:endParaRPr>
        </a:p>
      </dsp:txBody>
      <dsp:txXfrm rot="10800000">
        <a:off x="3361828" y="4111115"/>
        <a:ext cx="375112" cy="407857"/>
      </dsp:txXfrm>
    </dsp:sp>
    <dsp:sp modelId="{27AD3A95-68FB-A84A-8D43-D66908509538}">
      <dsp:nvSpPr>
        <dsp:cNvPr id="0" name=""/>
        <dsp:cNvSpPr/>
      </dsp:nvSpPr>
      <dsp:spPr>
        <a:xfrm>
          <a:off x="2045382" y="1778547"/>
          <a:ext cx="2014115" cy="20141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Montserrat" pitchFamily="2" charset="77"/>
            </a:rPr>
            <a:t>Reviewing</a:t>
          </a:r>
          <a:endParaRPr lang="en-US" sz="1800" kern="1200" dirty="0">
            <a:latin typeface="Montserrat" pitchFamily="2" charset="77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Montserrat" pitchFamily="2" charset="77"/>
            </a:rPr>
            <a:t>Evaluating progress and outcomes for future learning.</a:t>
          </a:r>
        </a:p>
      </dsp:txBody>
      <dsp:txXfrm>
        <a:off x="2340342" y="2073507"/>
        <a:ext cx="1424195" cy="1424195"/>
      </dsp:txXfrm>
    </dsp:sp>
    <dsp:sp modelId="{8AD4754B-ABED-B642-915A-8D67099E4FE4}">
      <dsp:nvSpPr>
        <dsp:cNvPr id="0" name=""/>
        <dsp:cNvSpPr/>
      </dsp:nvSpPr>
      <dsp:spPr>
        <a:xfrm rot="19440000">
          <a:off x="3995951" y="1565554"/>
          <a:ext cx="535874" cy="6797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Montserrat" pitchFamily="2" charset="77"/>
          </a:endParaRPr>
        </a:p>
      </dsp:txBody>
      <dsp:txXfrm>
        <a:off x="4011302" y="1748754"/>
        <a:ext cx="375112" cy="407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505AF-1AA3-6AE6-1608-526798A2E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71095-8BDE-E8F0-F2D7-5159FCCA3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6B5F60-3CB8-BA76-41F1-7F336C938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B5811-81DC-3184-2F46-063386BF5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53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8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2FF0D-FDF1-E14C-1487-0C0B77E1F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63D11-6887-66C5-D8BB-C575AC699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B3F34A-803C-5F5C-2A2A-9600EEF7B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894A2-9D60-087C-2612-7F2CFA1D1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9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3B68C-E38D-36D5-C15B-B6EB9E8A9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4F643-CCFC-296A-1B6F-2803BD173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90E8E-2983-4296-676A-9308628D1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has been around for YEARS, “Watch me do it”,  but was repopularised by Adam Boxer.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9B7C6-6B01-8DD0-CEC2-F7CF40255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05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7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9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03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21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84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Metacognition is the ability to think about and regulate one’s own thinking processes.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7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A4038-C5D6-8F5E-6B71-292F86BA3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180D9-8001-C2F8-7B40-8512427A0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8F2DEE-028D-BD15-52E0-9CCDE9781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BDC36-B807-AD2E-E503-E99593D30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2CB5F-5297-18DB-1314-7111A76E6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8D6A4A-E85C-A52C-E4F6-39E59E8F4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658643-1E94-0F47-980C-1A5898334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81D59-2F94-29DF-0CEF-3A22857FD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60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0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32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9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cket with a button&#10;&#10;Description automatically generated">
            <a:extLst>
              <a:ext uri="{FF2B5EF4-FFF2-40B4-BE49-F238E27FC236}">
                <a16:creationId xmlns:a16="http://schemas.microsoft.com/office/drawing/2014/main" id="{BB1CFB41-A082-994C-8307-70DBDAC0E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2" name="Picture 1" descr="A pocket with a button&#10;&#10;Description automatically generated">
            <a:extLst>
              <a:ext uri="{FF2B5EF4-FFF2-40B4-BE49-F238E27FC236}">
                <a16:creationId xmlns:a16="http://schemas.microsoft.com/office/drawing/2014/main" id="{E8267577-91B8-66CD-5F51-E0574B478FC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siblelearning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pz.harvard.edu/thinking-routin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dutopia.org/article/fostering-metacognition-boost-learning" TargetMode="External"/><Relationship Id="rId11" Type="http://schemas.openxmlformats.org/officeDocument/2006/relationships/hyperlink" Target="https://www.linkedin.com/in/gina-davies/" TargetMode="External"/><Relationship Id="rId5" Type="http://schemas.openxmlformats.org/officeDocument/2006/relationships/hyperlink" Target="https://educationendowmentfoundation.org.uk/education-evidence/teaching-learning-toolkit/metacognition-and-self-regulation#:~:text=What%20is%20it%3F,monitoring%2C%20and%20evaluating%20their%20learning." TargetMode="External"/><Relationship Id="rId10" Type="http://schemas.openxmlformats.org/officeDocument/2006/relationships/hyperlink" Target="https://www.amazon.co.uk/Make-Stick-Science-Successful-Learning/dp/0674729013/ref=asc_df_0674729013?mcid=8350f9a9bbce35ce97d4fa1fb7e15b99&amp;th=1&amp;psc=1&amp;tag=googshopuk-21&amp;linkCode=df0&amp;hvadid=697257644553&amp;hvpos=&amp;hvnetw=g&amp;hvrand=778306960284470619&amp;hvpone=&amp;hvptwo=&amp;hvqmt=&amp;hvdev=c&amp;hvdvcmdl=&amp;hvlocint=&amp;hvlocphy=9046617&amp;hvtargid=pla-434742935023&amp;psc=1&amp;gad_source=1" TargetMode="External"/><Relationship Id="rId4" Type="http://schemas.openxmlformats.org/officeDocument/2006/relationships/hyperlink" Target="https://www.learningscientists.org/blog/2016/9/1-1" TargetMode="External"/><Relationship Id="rId9" Type="http://schemas.openxmlformats.org/officeDocument/2006/relationships/hyperlink" Target="https://www.amazon.co.uk/How-We-Learn-Surprising-Happens/dp/0812984293#:~:text=In%20How%20We%20Learn%2C%20award,brains%20absorb%20and%20retain%20information.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ucationendowmentfoundation.org.uk/education-evidence/teaching-learning-toolkit/metacognition-and-self-regulation#:~:text=What%20is%20it%3F,monitoring%2C%20and%20evaluating%20their%20learning.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7449341" cy="18875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</a:p>
          <a:p>
            <a:r>
              <a:rPr lang="en-US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Metacognition</a:t>
            </a:r>
            <a:endParaRPr sz="5333" b="1" dirty="0">
              <a:solidFill>
                <a:srgbClr val="C3A4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61DAB-2F95-1DEE-88D7-54F61E3BF5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Why: </a:t>
            </a:r>
            <a:r>
              <a:rPr lang="en-GB" b="0" dirty="0"/>
              <a:t>Long-term</a:t>
            </a:r>
            <a:r>
              <a:rPr lang="en-GB" dirty="0"/>
              <a:t> </a:t>
            </a:r>
            <a:r>
              <a:rPr lang="en-GB" b="0" dirty="0"/>
              <a:t>Outcomes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C56C08-17BE-9EA1-DB48-66CA65D04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1700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By </a:t>
            </a:r>
            <a:r>
              <a:rPr lang="en-US" sz="3200" b="1" dirty="0"/>
              <a:t>developing</a:t>
            </a:r>
            <a:r>
              <a:rPr lang="en-US" sz="3200" dirty="0"/>
              <a:t> </a:t>
            </a:r>
            <a:r>
              <a:rPr lang="en-US" sz="3200" b="1" dirty="0"/>
              <a:t>metacognitive</a:t>
            </a:r>
            <a:r>
              <a:rPr lang="en-US" sz="3200" dirty="0"/>
              <a:t> awareness, learners become </a:t>
            </a:r>
            <a:r>
              <a:rPr lang="en-US" sz="3200" b="1" dirty="0"/>
              <a:t>more aware </a:t>
            </a:r>
            <a:r>
              <a:rPr lang="en-US" sz="3200" dirty="0"/>
              <a:t>of their </a:t>
            </a:r>
            <a:r>
              <a:rPr lang="en-US" sz="3200" b="1" dirty="0"/>
              <a:t>learning strategies</a:t>
            </a:r>
            <a:r>
              <a:rPr lang="en-US" sz="3200" dirty="0"/>
              <a:t>, their </a:t>
            </a:r>
            <a:r>
              <a:rPr lang="en-US" sz="3200" b="1" dirty="0"/>
              <a:t>level of understanding</a:t>
            </a:r>
            <a:r>
              <a:rPr lang="en-US" sz="3200" dirty="0"/>
              <a:t>, and </a:t>
            </a:r>
            <a:r>
              <a:rPr lang="en-US" sz="3200" b="1" dirty="0"/>
              <a:t>when</a:t>
            </a:r>
            <a:r>
              <a:rPr lang="en-US" sz="3200" dirty="0"/>
              <a:t> </a:t>
            </a:r>
            <a:r>
              <a:rPr lang="en-US" sz="3200" b="1" dirty="0"/>
              <a:t>adjustments</a:t>
            </a:r>
            <a:r>
              <a:rPr lang="en-US" sz="3200" dirty="0"/>
              <a:t> are </a:t>
            </a:r>
            <a:r>
              <a:rPr lang="en-US" sz="3200" b="1" dirty="0"/>
              <a:t>needed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This awareness </a:t>
            </a:r>
            <a:r>
              <a:rPr lang="en-US" sz="3200" b="1" dirty="0"/>
              <a:t>helps</a:t>
            </a:r>
            <a:r>
              <a:rPr lang="en-US" sz="3200" dirty="0"/>
              <a:t> learners </a:t>
            </a:r>
            <a:r>
              <a:rPr lang="en-US" sz="3200" b="1" dirty="0"/>
              <a:t>identify</a:t>
            </a:r>
            <a:r>
              <a:rPr lang="en-US" sz="3200" dirty="0"/>
              <a:t> </a:t>
            </a:r>
            <a:r>
              <a:rPr lang="en-US" sz="3200" b="1" dirty="0"/>
              <a:t>gaps</a:t>
            </a:r>
            <a:r>
              <a:rPr lang="en-US" sz="3200" dirty="0"/>
              <a:t> in their </a:t>
            </a:r>
            <a:r>
              <a:rPr lang="en-US" sz="3200" b="1" dirty="0"/>
              <a:t>knowledge</a:t>
            </a:r>
            <a:r>
              <a:rPr lang="en-US" sz="3200" dirty="0"/>
              <a:t> and </a:t>
            </a:r>
            <a:r>
              <a:rPr lang="en-US" sz="3200" b="1" dirty="0"/>
              <a:t>apply appropriate strategies </a:t>
            </a:r>
            <a:r>
              <a:rPr lang="en-US" sz="3200" dirty="0"/>
              <a:t>to address them, </a:t>
            </a:r>
            <a:r>
              <a:rPr lang="en-US" sz="3200" b="1" dirty="0"/>
              <a:t>fostering independent learning </a:t>
            </a:r>
            <a:r>
              <a:rPr lang="en-US" sz="3200" dirty="0"/>
              <a:t>and </a:t>
            </a:r>
            <a:r>
              <a:rPr lang="en-US" sz="3200" b="1" dirty="0"/>
              <a:t>personal accountability.</a:t>
            </a:r>
            <a:endParaRPr lang="en-US" sz="3200" b="1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2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3AB8A2-6317-92B3-8921-B60F1AE76F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2122218"/>
            <a:ext cx="10644378" cy="386012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Research</a:t>
            </a:r>
            <a:r>
              <a:rPr lang="en-US" sz="3200" dirty="0"/>
              <a:t> conducted by the </a:t>
            </a:r>
            <a:r>
              <a:rPr lang="en-US" sz="3200" b="1" dirty="0"/>
              <a:t>EEF</a:t>
            </a:r>
            <a:r>
              <a:rPr lang="en-US" sz="3200" dirty="0"/>
              <a:t> highlights that </a:t>
            </a:r>
            <a:r>
              <a:rPr lang="en-US" sz="3200" b="1" dirty="0"/>
              <a:t>metacognition and self-regulation strategies</a:t>
            </a:r>
            <a:r>
              <a:rPr lang="en-US" sz="3200" dirty="0"/>
              <a:t> have a significant </a:t>
            </a:r>
            <a:r>
              <a:rPr lang="en-US" sz="3200" b="1" dirty="0"/>
              <a:t>positive</a:t>
            </a:r>
            <a:r>
              <a:rPr lang="en-US" sz="3200" dirty="0"/>
              <a:t> </a:t>
            </a:r>
            <a:r>
              <a:rPr lang="en-US" sz="3200" b="1" dirty="0"/>
              <a:t>impact</a:t>
            </a:r>
            <a:r>
              <a:rPr lang="en-US" sz="3200" dirty="0"/>
              <a:t> on learner progress.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When effectively implemented, these </a:t>
            </a:r>
            <a:r>
              <a:rPr lang="en-US" sz="3200" b="1" dirty="0"/>
              <a:t>strategies</a:t>
            </a:r>
            <a:r>
              <a:rPr lang="en-US" sz="3200" dirty="0"/>
              <a:t> can lead to </a:t>
            </a:r>
            <a:r>
              <a:rPr lang="en-US" sz="3200" b="1" dirty="0"/>
              <a:t>an average of </a:t>
            </a:r>
            <a:r>
              <a:rPr lang="en-US" sz="3200" b="1" u="sng" dirty="0"/>
              <a:t>seven additional months’ progress </a:t>
            </a:r>
            <a:r>
              <a:rPr lang="en-US" sz="3200" b="1" dirty="0"/>
              <a:t>over a year.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E791D-23D5-ECB9-47C7-CBD9CF957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0" dirty="0"/>
              <a:t>Impact</a:t>
            </a:r>
            <a:r>
              <a:rPr lang="en-GB" dirty="0"/>
              <a:t>: Education Endowment Foundation (EEF)</a:t>
            </a:r>
          </a:p>
        </p:txBody>
      </p:sp>
    </p:spTree>
    <p:extLst>
      <p:ext uri="{BB962C8B-B14F-4D97-AF65-F5344CB8AC3E}">
        <p14:creationId xmlns:p14="http://schemas.microsoft.com/office/powerpoint/2010/main" val="2125532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48191-E840-3580-4C27-91BBE23DAF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Strategies: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CF4A1-D3FB-F009-2EF2-043241D193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7361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There are </a:t>
            </a:r>
            <a:r>
              <a:rPr lang="en-GB" sz="3200" b="1" dirty="0"/>
              <a:t>many</a:t>
            </a:r>
            <a:r>
              <a:rPr lang="en-GB" sz="3200" dirty="0"/>
              <a:t>, many </a:t>
            </a:r>
            <a:r>
              <a:rPr lang="en-GB" sz="3200" b="1" dirty="0"/>
              <a:t>strategies</a:t>
            </a:r>
            <a:r>
              <a:rPr lang="en-GB" sz="3200" dirty="0"/>
              <a:t> that can be used. I’m going to discuss a few that I use most.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These can be </a:t>
            </a:r>
            <a:r>
              <a:rPr lang="en-GB" sz="3200" b="1" dirty="0"/>
              <a:t>separated</a:t>
            </a:r>
            <a:r>
              <a:rPr lang="en-GB" sz="3200" dirty="0"/>
              <a:t> into ones that </a:t>
            </a:r>
            <a:r>
              <a:rPr lang="en-GB" sz="3200" b="1" dirty="0"/>
              <a:t>address</a:t>
            </a:r>
            <a:r>
              <a:rPr lang="en-GB" sz="3200" dirty="0"/>
              <a:t> </a:t>
            </a:r>
            <a:r>
              <a:rPr lang="en-GB" sz="3200" b="1" dirty="0"/>
              <a:t>Metacognitive</a:t>
            </a:r>
            <a:r>
              <a:rPr lang="en-GB" sz="3200" dirty="0"/>
              <a:t> </a:t>
            </a:r>
            <a:r>
              <a:rPr lang="en-GB" sz="3200" b="1" dirty="0"/>
              <a:t>Knowledge </a:t>
            </a:r>
            <a:r>
              <a:rPr lang="en-GB" sz="3200" dirty="0"/>
              <a:t>(</a:t>
            </a:r>
            <a:r>
              <a:rPr lang="en-US" sz="3200" dirty="0"/>
              <a:t>awareness of one's cognitive processes</a:t>
            </a:r>
            <a:r>
              <a:rPr lang="en-GB" sz="3200" dirty="0"/>
              <a:t>), </a:t>
            </a:r>
            <a:r>
              <a:rPr lang="en-GB" sz="3200" b="1" dirty="0"/>
              <a:t>Metacognitive</a:t>
            </a:r>
            <a:r>
              <a:rPr lang="en-GB" sz="3200" dirty="0"/>
              <a:t> </a:t>
            </a:r>
            <a:r>
              <a:rPr lang="en-GB" sz="3200" b="1" dirty="0"/>
              <a:t>Regulation</a:t>
            </a:r>
            <a:r>
              <a:rPr lang="en-GB" sz="3200" dirty="0"/>
              <a:t> (</a:t>
            </a:r>
            <a:r>
              <a:rPr lang="en-US" sz="3200" dirty="0"/>
              <a:t>plan, monitor and evaluate) or can incorporate both. </a:t>
            </a:r>
            <a:endParaRPr lang="en-GB" sz="32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B0CB2E-A948-932B-CE00-649811D2BC20}"/>
              </a:ext>
            </a:extLst>
          </p:cNvPr>
          <p:cNvSpPr/>
          <p:nvPr/>
        </p:nvSpPr>
        <p:spPr>
          <a:xfrm>
            <a:off x="1428103" y="5868786"/>
            <a:ext cx="3661476" cy="538034"/>
          </a:xfrm>
          <a:prstGeom prst="roundRect">
            <a:avLst/>
          </a:prstGeom>
          <a:solidFill>
            <a:srgbClr val="C3A48C"/>
          </a:solidFill>
          <a:ln>
            <a:solidFill>
              <a:srgbClr val="15195D"/>
            </a:solidFill>
          </a:ln>
          <a:effectLst>
            <a:outerShdw blurRad="50800" dist="38100" dir="2700000" algn="tl" rotWithShape="0">
              <a:srgbClr val="C3A48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5195D"/>
                </a:solidFill>
                <a:latin typeface="Montserrat" pitchFamily="2" charset="77"/>
              </a:rPr>
              <a:t>Metacognitive Knowledge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BF58B66-D33D-C74A-7B3D-FE97B8B3C97E}"/>
              </a:ext>
            </a:extLst>
          </p:cNvPr>
          <p:cNvSpPr/>
          <p:nvPr/>
        </p:nvSpPr>
        <p:spPr>
          <a:xfrm>
            <a:off x="6960997" y="5868786"/>
            <a:ext cx="3661476" cy="538034"/>
          </a:xfrm>
          <a:prstGeom prst="roundRect">
            <a:avLst/>
          </a:prstGeom>
          <a:solidFill>
            <a:srgbClr val="C3A48C"/>
          </a:solidFill>
          <a:ln>
            <a:solidFill>
              <a:srgbClr val="15195D"/>
            </a:solidFill>
          </a:ln>
          <a:effectLst>
            <a:outerShdw blurRad="50800" dist="38100" dir="2700000" algn="tl" rotWithShape="0">
              <a:srgbClr val="C3A48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5195D"/>
                </a:solidFill>
                <a:latin typeface="Montserrat" pitchFamily="2" charset="77"/>
              </a:rPr>
              <a:t>Metacognitive Regulation</a:t>
            </a:r>
          </a:p>
        </p:txBody>
      </p:sp>
    </p:spTree>
    <p:extLst>
      <p:ext uri="{BB962C8B-B14F-4D97-AF65-F5344CB8AC3E}">
        <p14:creationId xmlns:p14="http://schemas.microsoft.com/office/powerpoint/2010/main" val="263064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C8D9E0-3527-298F-78A8-7D5A93DB9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914010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The </a:t>
            </a:r>
            <a:r>
              <a:rPr lang="en-GB" b="1" noProof="0" dirty="0"/>
              <a:t>aim</a:t>
            </a:r>
            <a:r>
              <a:rPr lang="en-GB" noProof="0" dirty="0"/>
              <a:t> of the </a:t>
            </a:r>
            <a:r>
              <a:rPr lang="en-GB" b="1" noProof="0" dirty="0"/>
              <a:t>Think-Aloud</a:t>
            </a:r>
            <a:r>
              <a:rPr lang="en-GB" noProof="0" dirty="0"/>
              <a:t> is to make </a:t>
            </a:r>
            <a:r>
              <a:rPr lang="en-GB" b="1" noProof="0" dirty="0"/>
              <a:t>thought processes visible</a:t>
            </a:r>
            <a:r>
              <a:rPr lang="en-GB" noProof="0" dirty="0"/>
              <a:t> to learners. Be </a:t>
            </a:r>
            <a:r>
              <a:rPr lang="en-GB" b="1" noProof="0" dirty="0"/>
              <a:t>explicit</a:t>
            </a:r>
            <a:r>
              <a:rPr lang="en-GB" noProof="0" dirty="0"/>
              <a:t>. 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While solving a question, reading a text, or completing a task, </a:t>
            </a:r>
            <a:r>
              <a:rPr lang="en-GB" b="1" noProof="0" dirty="0"/>
              <a:t>verbalise</a:t>
            </a:r>
            <a:r>
              <a:rPr lang="en-GB" noProof="0" dirty="0"/>
              <a:t> your </a:t>
            </a:r>
            <a:r>
              <a:rPr lang="en-GB" b="1" noProof="0" dirty="0"/>
              <a:t>thought</a:t>
            </a:r>
            <a:r>
              <a:rPr lang="en-GB" noProof="0" dirty="0"/>
              <a:t> </a:t>
            </a:r>
            <a:r>
              <a:rPr lang="en-GB" b="1" noProof="0" dirty="0"/>
              <a:t>processes</a:t>
            </a:r>
            <a:r>
              <a:rPr lang="en-GB" noProof="0" dirty="0"/>
              <a:t> in a </a:t>
            </a:r>
            <a:r>
              <a:rPr lang="en-GB" b="1" noProof="0" dirty="0"/>
              <a:t>step-by-step </a:t>
            </a:r>
            <a:r>
              <a:rPr lang="en-GB" noProof="0" dirty="0"/>
              <a:t>manner.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 algn="ctr">
              <a:buNone/>
            </a:pPr>
            <a:r>
              <a:rPr lang="en-GB" noProof="0" dirty="0"/>
              <a:t>“First, I’ll </a:t>
            </a:r>
            <a:r>
              <a:rPr lang="en-GB" b="1" noProof="0" dirty="0"/>
              <a:t>read</a:t>
            </a:r>
            <a:r>
              <a:rPr lang="en-GB" noProof="0" dirty="0"/>
              <a:t> the </a:t>
            </a:r>
            <a:r>
              <a:rPr lang="en-GB" b="1" noProof="0" dirty="0"/>
              <a:t>question</a:t>
            </a:r>
            <a:r>
              <a:rPr lang="en-GB" noProof="0" dirty="0"/>
              <a:t>, I can see it’s </a:t>
            </a:r>
            <a:r>
              <a:rPr lang="en-GB" b="1" noProof="0" dirty="0"/>
              <a:t>asking me </a:t>
            </a:r>
            <a:r>
              <a:rPr lang="en-GB" noProof="0" dirty="0"/>
              <a:t>to </a:t>
            </a:r>
            <a:r>
              <a:rPr lang="en-GB" b="1" noProof="0" dirty="0"/>
              <a:t>calculate speed </a:t>
            </a:r>
            <a:r>
              <a:rPr lang="en-GB" noProof="0" dirty="0"/>
              <a:t>to I’ll </a:t>
            </a:r>
            <a:r>
              <a:rPr lang="en-GB" b="1" noProof="0" dirty="0"/>
              <a:t>underline</a:t>
            </a:r>
            <a:r>
              <a:rPr lang="en-GB" noProof="0" dirty="0"/>
              <a:t> that and </a:t>
            </a:r>
            <a:r>
              <a:rPr lang="en-GB" b="1" noProof="0" dirty="0"/>
              <a:t>write down </a:t>
            </a:r>
            <a:r>
              <a:rPr lang="en-GB" noProof="0" dirty="0"/>
              <a:t>the </a:t>
            </a:r>
            <a:r>
              <a:rPr lang="en-GB" b="1" noProof="0" dirty="0"/>
              <a:t>equation</a:t>
            </a:r>
            <a:r>
              <a:rPr lang="en-GB" noProof="0" dirty="0"/>
              <a:t>. Second, I’ll </a:t>
            </a:r>
            <a:r>
              <a:rPr lang="en-GB" b="1" noProof="0" dirty="0"/>
              <a:t>underline the values </a:t>
            </a:r>
            <a:r>
              <a:rPr lang="en-GB" noProof="0" dirty="0"/>
              <a:t>in the question and </a:t>
            </a:r>
            <a:r>
              <a:rPr lang="en-GB" b="1" noProof="0" dirty="0"/>
              <a:t>write them down</a:t>
            </a:r>
            <a:r>
              <a:rPr lang="en-GB" noProof="0" dirty="0"/>
              <a:t>”.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519E1-8632-D800-D1C4-D13C51E697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Modelling: </a:t>
            </a:r>
            <a:r>
              <a:rPr lang="en-GB" dirty="0"/>
              <a:t>Think-Aloud</a:t>
            </a:r>
          </a:p>
        </p:txBody>
      </p:sp>
    </p:spTree>
    <p:extLst>
      <p:ext uri="{BB962C8B-B14F-4D97-AF65-F5344CB8AC3E}">
        <p14:creationId xmlns:p14="http://schemas.microsoft.com/office/powerpoint/2010/main" val="370679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7A6B8-638D-95F5-AA58-6701337D1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A083F-25BA-0CA0-E338-51B09F936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Modelling: </a:t>
            </a:r>
            <a:r>
              <a:rPr lang="en-GB" dirty="0"/>
              <a:t>Think-Aloud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C85D6A-B031-20AD-B810-1387BE2E2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noProof="0" dirty="0"/>
              <a:t>It can be very </a:t>
            </a:r>
            <a:r>
              <a:rPr lang="en-GB" sz="3200" b="1" noProof="0" dirty="0"/>
              <a:t>useful</a:t>
            </a:r>
            <a:r>
              <a:rPr lang="en-GB" sz="3200" noProof="0" dirty="0"/>
              <a:t> to do a </a:t>
            </a:r>
            <a:r>
              <a:rPr lang="en-GB" sz="3200" b="1" noProof="0" dirty="0"/>
              <a:t>Think-Aloud</a:t>
            </a:r>
            <a:r>
              <a:rPr lang="en-GB" sz="3200" noProof="0" dirty="0"/>
              <a:t> with a </a:t>
            </a:r>
            <a:r>
              <a:rPr lang="en-GB" sz="3200" b="1" noProof="0" dirty="0"/>
              <a:t>practice</a:t>
            </a:r>
            <a:r>
              <a:rPr lang="en-GB" sz="3200" noProof="0" dirty="0"/>
              <a:t> </a:t>
            </a:r>
            <a:r>
              <a:rPr lang="en-GB" sz="3200" b="1" noProof="0" dirty="0"/>
              <a:t>exam</a:t>
            </a:r>
            <a:r>
              <a:rPr lang="en-GB" sz="3200" noProof="0" dirty="0"/>
              <a:t> </a:t>
            </a:r>
            <a:r>
              <a:rPr lang="en-GB" sz="3200" dirty="0"/>
              <a:t>p</a:t>
            </a:r>
            <a:r>
              <a:rPr lang="en-GB" sz="3200" noProof="0" dirty="0"/>
              <a:t>aper.</a:t>
            </a:r>
          </a:p>
          <a:p>
            <a:pPr marL="0" indent="0">
              <a:buNone/>
            </a:pPr>
            <a:endParaRPr lang="en-GB" sz="3200" noProof="0" dirty="0"/>
          </a:p>
          <a:p>
            <a:pPr marL="0" indent="0">
              <a:buNone/>
            </a:pPr>
            <a:r>
              <a:rPr lang="en-GB" sz="3200" dirty="0"/>
              <a:t>This is the ”</a:t>
            </a:r>
            <a:r>
              <a:rPr lang="en-GB" sz="3200" b="1" dirty="0"/>
              <a:t>Walking-Talking Mock</a:t>
            </a:r>
            <a:r>
              <a:rPr lang="en-GB" sz="3200" dirty="0"/>
              <a:t>” (WTM).</a:t>
            </a:r>
          </a:p>
          <a:p>
            <a:pPr marL="0" indent="0">
              <a:buNone/>
            </a:pPr>
            <a:endParaRPr lang="en-GB" sz="3200" noProof="0" dirty="0"/>
          </a:p>
          <a:p>
            <a:pPr marL="0" indent="0">
              <a:buNone/>
            </a:pPr>
            <a:r>
              <a:rPr lang="en-GB" sz="3200" b="1" dirty="0"/>
              <a:t>Justify</a:t>
            </a:r>
            <a:r>
              <a:rPr lang="en-GB" sz="3200" dirty="0"/>
              <a:t> and </a:t>
            </a:r>
            <a:r>
              <a:rPr lang="en-GB" sz="3200" b="1" dirty="0"/>
              <a:t>explicitly</a:t>
            </a:r>
            <a:r>
              <a:rPr lang="en-GB" sz="3200" dirty="0"/>
              <a:t> say </a:t>
            </a:r>
            <a:r>
              <a:rPr lang="en-GB" sz="3200" b="1" dirty="0"/>
              <a:t>why</a:t>
            </a:r>
            <a:r>
              <a:rPr lang="en-GB" sz="3200" dirty="0"/>
              <a:t> you’re doing something, and it is also </a:t>
            </a:r>
            <a:r>
              <a:rPr lang="en-GB" sz="3200" b="1" dirty="0"/>
              <a:t>important</a:t>
            </a:r>
            <a:r>
              <a:rPr lang="en-GB" sz="3200" dirty="0"/>
              <a:t> that you </a:t>
            </a:r>
            <a:r>
              <a:rPr lang="en-GB" sz="3200" b="1" dirty="0"/>
              <a:t>involve</a:t>
            </a:r>
            <a:r>
              <a:rPr lang="en-GB" sz="3200" dirty="0"/>
              <a:t> </a:t>
            </a:r>
            <a:r>
              <a:rPr lang="en-GB" sz="3200" b="1" dirty="0"/>
              <a:t>learners</a:t>
            </a:r>
            <a:r>
              <a:rPr lang="en-GB" sz="3200" dirty="0"/>
              <a:t> by </a:t>
            </a:r>
            <a:r>
              <a:rPr lang="en-GB" sz="3200" b="1" dirty="0"/>
              <a:t>probing</a:t>
            </a:r>
            <a:r>
              <a:rPr lang="en-GB" sz="3200" dirty="0"/>
              <a:t> them, asking </a:t>
            </a:r>
            <a:r>
              <a:rPr lang="en-GB" sz="3200" b="1" dirty="0"/>
              <a:t>questions</a:t>
            </a:r>
            <a:r>
              <a:rPr lang="en-GB" sz="3200" dirty="0"/>
              <a:t>, and allowing them to </a:t>
            </a:r>
            <a:r>
              <a:rPr lang="en-GB" sz="3200" b="1" dirty="0"/>
              <a:t>share their thoughts</a:t>
            </a:r>
            <a:r>
              <a:rPr lang="en-GB" sz="3200" dirty="0"/>
              <a:t>. </a:t>
            </a:r>
            <a:endParaRPr lang="en-GB" sz="3200" noProof="0" dirty="0"/>
          </a:p>
        </p:txBody>
      </p:sp>
    </p:spTree>
    <p:extLst>
      <p:ext uri="{BB962C8B-B14F-4D97-AF65-F5344CB8AC3E}">
        <p14:creationId xmlns:p14="http://schemas.microsoft.com/office/powerpoint/2010/main" val="382344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9C01F-75D3-D76D-2C28-A33448517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50C884-8683-6634-17A7-2477AD7D03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17790"/>
            <a:ext cx="10644378" cy="42630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aim of </a:t>
            </a:r>
            <a:r>
              <a:rPr lang="en-GB" b="1" dirty="0"/>
              <a:t>peer modelling </a:t>
            </a:r>
            <a:r>
              <a:rPr lang="en-GB" dirty="0"/>
              <a:t>is to allow learners to </a:t>
            </a:r>
            <a:r>
              <a:rPr lang="en-GB" b="1" dirty="0"/>
              <a:t>share</a:t>
            </a:r>
            <a:r>
              <a:rPr lang="en-GB" dirty="0"/>
              <a:t> and </a:t>
            </a:r>
            <a:r>
              <a:rPr lang="en-GB" b="1" dirty="0"/>
              <a:t>demonstrate</a:t>
            </a:r>
            <a:r>
              <a:rPr lang="en-GB" dirty="0"/>
              <a:t> their </a:t>
            </a:r>
            <a:r>
              <a:rPr lang="en-GB" b="1" dirty="0"/>
              <a:t>metacognitive strategies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sz="3200" dirty="0"/>
          </a:p>
          <a:p>
            <a:pPr marL="458788" indent="-458788">
              <a:buBlip>
                <a:blip r:embed="rId3"/>
              </a:buBlip>
            </a:pPr>
            <a:r>
              <a:rPr lang="en-US" b="1" dirty="0"/>
              <a:t>Small Group Discussions</a:t>
            </a:r>
          </a:p>
          <a:p>
            <a:pPr marL="0" indent="0">
              <a:buNone/>
            </a:pPr>
            <a:r>
              <a:rPr lang="en-US" dirty="0"/>
              <a:t>Place students into </a:t>
            </a:r>
            <a:r>
              <a:rPr lang="en-US" b="1" dirty="0"/>
              <a:t>small groups </a:t>
            </a:r>
            <a:r>
              <a:rPr lang="en-US" dirty="0"/>
              <a:t>and have them </a:t>
            </a:r>
            <a:r>
              <a:rPr lang="en-US" b="1" dirty="0"/>
              <a:t>discuss</a:t>
            </a:r>
            <a:r>
              <a:rPr lang="en-US" dirty="0"/>
              <a:t> their </a:t>
            </a:r>
            <a:r>
              <a:rPr lang="en-US" b="1" dirty="0"/>
              <a:t>thinking processes </a:t>
            </a:r>
            <a:r>
              <a:rPr lang="en-US" dirty="0"/>
              <a:t>during or after completing a </a:t>
            </a:r>
            <a:r>
              <a:rPr lang="en-US" b="1" dirty="0"/>
              <a:t>task.</a:t>
            </a:r>
          </a:p>
          <a:p>
            <a:pPr marL="0" indent="0">
              <a:buNone/>
            </a:pPr>
            <a:endParaRPr lang="en-US" b="1" dirty="0"/>
          </a:p>
          <a:p>
            <a:pPr marL="458788" indent="-458788">
              <a:buBlip>
                <a:blip r:embed="rId3"/>
              </a:buBlip>
            </a:pPr>
            <a:r>
              <a:rPr lang="en-US" b="1" dirty="0"/>
              <a:t>Peer Demonstrations</a:t>
            </a:r>
          </a:p>
          <a:p>
            <a:pPr marL="0" indent="0">
              <a:buNone/>
            </a:pPr>
            <a:r>
              <a:rPr lang="en-US" dirty="0"/>
              <a:t>Select a </a:t>
            </a:r>
            <a:r>
              <a:rPr lang="en-US" b="1" dirty="0"/>
              <a:t>student</a:t>
            </a:r>
            <a:r>
              <a:rPr lang="en-US" dirty="0"/>
              <a:t> to </a:t>
            </a:r>
            <a:r>
              <a:rPr lang="en-US" b="1" dirty="0"/>
              <a:t>model</a:t>
            </a:r>
            <a:r>
              <a:rPr lang="en-US" dirty="0"/>
              <a:t> a metacognitive </a:t>
            </a:r>
            <a:r>
              <a:rPr lang="en-US" b="1" dirty="0"/>
              <a:t>strategy</a:t>
            </a:r>
            <a:r>
              <a:rPr lang="en-US" dirty="0"/>
              <a:t> for the </a:t>
            </a:r>
            <a:r>
              <a:rPr lang="en-US" b="1" dirty="0"/>
              <a:t>class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85247-2E46-BEC0-83E9-EB925B2A74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Modelling: </a:t>
            </a:r>
            <a:r>
              <a:rPr lang="en-GB" dirty="0"/>
              <a:t>Peers</a:t>
            </a:r>
          </a:p>
        </p:txBody>
      </p:sp>
    </p:spTree>
    <p:extLst>
      <p:ext uri="{BB962C8B-B14F-4D97-AF65-F5344CB8AC3E}">
        <p14:creationId xmlns:p14="http://schemas.microsoft.com/office/powerpoint/2010/main" val="2871154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030AC-0211-C043-5C8A-33F64DFA0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CDA627-1147-A2EC-72DA-A1E2E5FD7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482817"/>
          </a:xfrm>
        </p:spPr>
        <p:txBody>
          <a:bodyPr/>
          <a:lstStyle/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Reciprocal Teaching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Students take </a:t>
            </a:r>
            <a:r>
              <a:rPr lang="en-GB" b="1" noProof="0" dirty="0"/>
              <a:t>turns</a:t>
            </a:r>
            <a:r>
              <a:rPr lang="en-GB" noProof="0" dirty="0"/>
              <a:t> teaching and </a:t>
            </a:r>
            <a:r>
              <a:rPr lang="en-GB" b="1" noProof="0" dirty="0"/>
              <a:t>leading</a:t>
            </a:r>
            <a:r>
              <a:rPr lang="en-GB" noProof="0" dirty="0"/>
              <a:t> group </a:t>
            </a:r>
            <a:r>
              <a:rPr lang="en-GB" b="1" noProof="0" dirty="0"/>
              <a:t>discussions</a:t>
            </a:r>
            <a:r>
              <a:rPr lang="en-GB" noProof="0" dirty="0"/>
              <a:t> about a </a:t>
            </a:r>
            <a:r>
              <a:rPr lang="en-GB" b="1" noProof="0" dirty="0"/>
              <a:t>concept</a:t>
            </a:r>
            <a:r>
              <a:rPr lang="en-GB" noProof="0" dirty="0"/>
              <a:t>, including </a:t>
            </a:r>
            <a:r>
              <a:rPr lang="en-GB" b="1" noProof="0" dirty="0"/>
              <a:t>explaining</a:t>
            </a:r>
            <a:r>
              <a:rPr lang="en-GB" noProof="0" dirty="0"/>
              <a:t> their </a:t>
            </a:r>
            <a:r>
              <a:rPr lang="en-GB" b="1" noProof="0" dirty="0"/>
              <a:t>thought processes </a:t>
            </a:r>
            <a:r>
              <a:rPr lang="en-GB" noProof="0" dirty="0"/>
              <a:t>and </a:t>
            </a:r>
            <a:r>
              <a:rPr lang="en-GB" b="1" noProof="0" dirty="0"/>
              <a:t>strategies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Collaborative Problem-Solving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In groups, </a:t>
            </a:r>
            <a:r>
              <a:rPr lang="en-GB" b="1" noProof="0" dirty="0"/>
              <a:t>student’s</a:t>
            </a:r>
            <a:r>
              <a:rPr lang="en-GB" noProof="0" dirty="0"/>
              <a:t> complete </a:t>
            </a:r>
            <a:r>
              <a:rPr lang="en-GB" b="1" noProof="0" dirty="0"/>
              <a:t>tasks</a:t>
            </a:r>
            <a:r>
              <a:rPr lang="en-GB" noProof="0" dirty="0"/>
              <a:t> together, </a:t>
            </a:r>
            <a:r>
              <a:rPr lang="en-GB" b="1" noProof="0" dirty="0"/>
              <a:t>verbalising</a:t>
            </a:r>
            <a:r>
              <a:rPr lang="en-GB" noProof="0" dirty="0"/>
              <a:t> their </a:t>
            </a:r>
            <a:r>
              <a:rPr lang="en-GB" b="1" noProof="0" dirty="0"/>
              <a:t>reasoning</a:t>
            </a:r>
            <a:r>
              <a:rPr lang="en-GB" noProof="0" dirty="0"/>
              <a:t> and </a:t>
            </a:r>
            <a:r>
              <a:rPr lang="en-GB" b="1" noProof="0" dirty="0"/>
              <a:t>decision-making</a:t>
            </a:r>
            <a:r>
              <a:rPr lang="en-GB" noProof="0" dirty="0"/>
              <a:t>. This </a:t>
            </a:r>
            <a:r>
              <a:rPr lang="en-GB" b="1" noProof="0" dirty="0"/>
              <a:t>aligns</a:t>
            </a:r>
            <a:r>
              <a:rPr lang="en-GB" noProof="0" dirty="0"/>
              <a:t> well with a </a:t>
            </a:r>
            <a:r>
              <a:rPr lang="en-GB" b="1" noProof="0" dirty="0"/>
              <a:t>Thinking Classrooms </a:t>
            </a:r>
            <a:r>
              <a:rPr lang="en-GB" noProof="0" dirty="0"/>
              <a:t>approach. </a:t>
            </a:r>
            <a:endParaRPr lang="en-GB" sz="40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E01F8-C15A-D60C-C848-1C9FCDAD6B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Modelling: </a:t>
            </a:r>
            <a:r>
              <a:rPr lang="en-GB" dirty="0"/>
              <a:t>Peers</a:t>
            </a:r>
          </a:p>
        </p:txBody>
      </p:sp>
    </p:spTree>
    <p:extLst>
      <p:ext uri="{BB962C8B-B14F-4D97-AF65-F5344CB8AC3E}">
        <p14:creationId xmlns:p14="http://schemas.microsoft.com/office/powerpoint/2010/main" val="194512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FC6BF-9D21-F2EB-1C58-D8482D39B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61ACE-5996-4C35-C5B8-FE238392D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Modelling: </a:t>
            </a:r>
            <a:r>
              <a:rPr lang="en-GB" dirty="0"/>
              <a:t>Slow Practical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7E4927-1E8B-C7D2-1AF4-DAA415A9D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 </a:t>
            </a:r>
            <a:r>
              <a:rPr lang="en-US" b="1" dirty="0"/>
              <a:t>slow practical</a:t>
            </a:r>
            <a:r>
              <a:rPr lang="en-US" dirty="0"/>
              <a:t> is a </a:t>
            </a:r>
            <a:r>
              <a:rPr lang="en-US" b="1" dirty="0"/>
              <a:t>step-by-step method</a:t>
            </a:r>
            <a:r>
              <a:rPr lang="en-US" dirty="0"/>
              <a:t> for </a:t>
            </a:r>
            <a:r>
              <a:rPr lang="en-US" b="1" dirty="0"/>
              <a:t>conducting</a:t>
            </a:r>
            <a:r>
              <a:rPr lang="en-US" dirty="0"/>
              <a:t> </a:t>
            </a:r>
            <a:r>
              <a:rPr lang="en-US" b="1" dirty="0"/>
              <a:t>experiments</a:t>
            </a:r>
            <a:r>
              <a:rPr lang="en-US" dirty="0"/>
              <a:t> (or anything similar), where the </a:t>
            </a:r>
            <a:r>
              <a:rPr lang="en-US" b="1" dirty="0"/>
              <a:t>teacher guides </a:t>
            </a:r>
            <a:r>
              <a:rPr lang="en-US" dirty="0"/>
              <a:t>and </a:t>
            </a:r>
            <a:r>
              <a:rPr lang="en-US" b="1" dirty="0"/>
              <a:t>demonstrates</a:t>
            </a:r>
            <a:r>
              <a:rPr lang="en-US" dirty="0"/>
              <a:t> each stage </a:t>
            </a:r>
            <a:r>
              <a:rPr lang="en-US" b="1" dirty="0"/>
              <a:t>before students perform </a:t>
            </a:r>
            <a:r>
              <a:rPr lang="en-US" dirty="0"/>
              <a:t>it for themselves.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At </a:t>
            </a:r>
            <a:r>
              <a:rPr lang="en-US" b="1" dirty="0"/>
              <a:t>each step</a:t>
            </a:r>
            <a:r>
              <a:rPr lang="en-US" dirty="0"/>
              <a:t>, the teacher asks </a:t>
            </a:r>
            <a:r>
              <a:rPr lang="en-US" b="1" dirty="0"/>
              <a:t>focused questions </a:t>
            </a:r>
            <a:r>
              <a:rPr lang="en-US" dirty="0"/>
              <a:t>like "</a:t>
            </a:r>
            <a:r>
              <a:rPr lang="en-US" b="1" dirty="0"/>
              <a:t>Why are we doing this</a:t>
            </a:r>
            <a:r>
              <a:rPr lang="en-US" dirty="0"/>
              <a:t>?" and </a:t>
            </a:r>
            <a:r>
              <a:rPr lang="en-US" b="1" dirty="0"/>
              <a:t>explains</a:t>
            </a:r>
            <a:r>
              <a:rPr lang="en-US" dirty="0"/>
              <a:t> what happened and </a:t>
            </a:r>
            <a:r>
              <a:rPr lang="en-US" b="1" dirty="0"/>
              <a:t>why</a:t>
            </a:r>
            <a:r>
              <a:rPr lang="en-US" dirty="0"/>
              <a:t> it matters. This </a:t>
            </a:r>
            <a:r>
              <a:rPr lang="en-US" b="1" dirty="0"/>
              <a:t>helps</a:t>
            </a:r>
            <a:r>
              <a:rPr lang="en-US" dirty="0"/>
              <a:t> students </a:t>
            </a:r>
            <a:r>
              <a:rPr lang="en-US" b="1" dirty="0"/>
              <a:t>focus</a:t>
            </a:r>
            <a:r>
              <a:rPr lang="en-US" dirty="0"/>
              <a:t> on </a:t>
            </a:r>
            <a:r>
              <a:rPr lang="en-US" b="1" dirty="0"/>
              <a:t>understanding</a:t>
            </a:r>
            <a:r>
              <a:rPr lang="en-US" dirty="0"/>
              <a:t>, not just following instructions.</a:t>
            </a:r>
          </a:p>
        </p:txBody>
      </p:sp>
    </p:spTree>
    <p:extLst>
      <p:ext uri="{BB962C8B-B14F-4D97-AF65-F5344CB8AC3E}">
        <p14:creationId xmlns:p14="http://schemas.microsoft.com/office/powerpoint/2010/main" val="36642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BEBA57-D292-FFDF-5F67-FC8B2C7AB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7900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This </a:t>
            </a:r>
            <a:r>
              <a:rPr lang="en-GB" b="1" noProof="0" dirty="0"/>
              <a:t>model</a:t>
            </a:r>
            <a:r>
              <a:rPr lang="en-GB" noProof="0" dirty="0"/>
              <a:t> fosters metacognition by </a:t>
            </a:r>
            <a:r>
              <a:rPr lang="en-GB" b="1" noProof="0" dirty="0"/>
              <a:t>gradually shifting responsibility</a:t>
            </a:r>
            <a:r>
              <a:rPr lang="en-GB" noProof="0" dirty="0"/>
              <a:t> from teacher </a:t>
            </a:r>
            <a:r>
              <a:rPr lang="en-GB" b="1" noProof="0" dirty="0"/>
              <a:t>to student</a:t>
            </a:r>
            <a:r>
              <a:rPr lang="en-GB" noProof="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In </a:t>
            </a:r>
            <a:r>
              <a:rPr lang="en-GB" b="1" noProof="0" dirty="0"/>
              <a:t>I Do</a:t>
            </a:r>
            <a:r>
              <a:rPr lang="en-GB" noProof="0" dirty="0"/>
              <a:t>, the </a:t>
            </a:r>
            <a:r>
              <a:rPr lang="en-GB" b="1" noProof="0" dirty="0"/>
              <a:t>teacher models metacognitive strategies</a:t>
            </a:r>
            <a:r>
              <a:rPr lang="en-GB" noProof="0" dirty="0"/>
              <a:t>, </a:t>
            </a:r>
            <a:r>
              <a:rPr lang="en-GB" b="1" noProof="0" dirty="0"/>
              <a:t>thinking</a:t>
            </a:r>
            <a:r>
              <a:rPr lang="en-GB" noProof="0" dirty="0"/>
              <a:t> aloud to </a:t>
            </a:r>
            <a:r>
              <a:rPr lang="en-GB" b="1" noProof="0" dirty="0"/>
              <a:t>demonstrate</a:t>
            </a:r>
            <a:r>
              <a:rPr lang="en-GB" b="1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During </a:t>
            </a:r>
            <a:r>
              <a:rPr lang="en-GB" b="1" noProof="0" dirty="0"/>
              <a:t>We Do</a:t>
            </a:r>
            <a:r>
              <a:rPr lang="en-GB" noProof="0" dirty="0"/>
              <a:t>, students </a:t>
            </a:r>
            <a:r>
              <a:rPr lang="en-GB" b="1" noProof="0" dirty="0"/>
              <a:t>practice collaboratively </a:t>
            </a:r>
            <a:r>
              <a:rPr lang="en-GB" noProof="0" dirty="0"/>
              <a:t>with guided </a:t>
            </a:r>
            <a:r>
              <a:rPr lang="en-GB" b="1" noProof="0" dirty="0"/>
              <a:t>support</a:t>
            </a:r>
            <a:r>
              <a:rPr lang="en-GB" noProof="0" dirty="0"/>
              <a:t>. 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dirty="0"/>
              <a:t>Finally, </a:t>
            </a:r>
            <a:r>
              <a:rPr lang="en-GB" noProof="0" dirty="0"/>
              <a:t>In </a:t>
            </a:r>
            <a:r>
              <a:rPr lang="en-GB" b="1" noProof="0" dirty="0"/>
              <a:t>You Do</a:t>
            </a:r>
            <a:r>
              <a:rPr lang="en-GB" noProof="0" dirty="0"/>
              <a:t>, students work </a:t>
            </a:r>
            <a:r>
              <a:rPr lang="en-GB" b="1" noProof="0" dirty="0"/>
              <a:t>independently</a:t>
            </a:r>
            <a:r>
              <a:rPr lang="en-GB" noProof="0" dirty="0"/>
              <a:t>, applying </a:t>
            </a:r>
            <a:r>
              <a:rPr lang="en-GB" b="1" noProof="0" dirty="0"/>
              <a:t>strategies</a:t>
            </a:r>
            <a:r>
              <a:rPr lang="en-GB" noProof="0" dirty="0"/>
              <a:t> and </a:t>
            </a:r>
            <a:r>
              <a:rPr lang="en-GB" b="1" noProof="0" dirty="0"/>
              <a:t>reflecting</a:t>
            </a:r>
            <a:r>
              <a:rPr lang="en-GB" noProof="0" dirty="0"/>
              <a:t> on their approach.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5F6EE-F739-534E-AE28-3700D4042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Modelling</a:t>
            </a:r>
            <a:r>
              <a:rPr lang="en-GB" dirty="0"/>
              <a:t>: I do, We Do, You Do</a:t>
            </a:r>
          </a:p>
        </p:txBody>
      </p:sp>
    </p:spTree>
    <p:extLst>
      <p:ext uri="{BB962C8B-B14F-4D97-AF65-F5344CB8AC3E}">
        <p14:creationId xmlns:p14="http://schemas.microsoft.com/office/powerpoint/2010/main" val="219288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88D427-3B00-BC3A-E2D4-BE04E437B4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As a Cycle: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873255-44FD-C369-BB6D-D5317D039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684592"/>
              </p:ext>
            </p:extLst>
          </p:nvPr>
        </p:nvGraphicFramePr>
        <p:xfrm>
          <a:off x="1691037" y="1054469"/>
          <a:ext cx="9033790" cy="600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02F371-690F-6423-EFDC-23B70AB22BBD}"/>
              </a:ext>
            </a:extLst>
          </p:cNvPr>
          <p:cNvSpPr/>
          <p:nvPr/>
        </p:nvSpPr>
        <p:spPr>
          <a:xfrm>
            <a:off x="8324850" y="246543"/>
            <a:ext cx="3661476" cy="538034"/>
          </a:xfrm>
          <a:prstGeom prst="roundRect">
            <a:avLst/>
          </a:prstGeom>
          <a:solidFill>
            <a:srgbClr val="C3A48C"/>
          </a:solidFill>
          <a:ln>
            <a:solidFill>
              <a:srgbClr val="15195D"/>
            </a:solidFill>
          </a:ln>
          <a:effectLst>
            <a:outerShdw blurRad="50800" dist="38100" dir="2700000" algn="tl" rotWithShape="0">
              <a:srgbClr val="C3A48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5195D"/>
                </a:solidFill>
                <a:latin typeface="Montserrat" pitchFamily="2" charset="77"/>
              </a:rPr>
              <a:t>Metacognitive Regulation</a:t>
            </a:r>
          </a:p>
        </p:txBody>
      </p:sp>
    </p:spTree>
    <p:extLst>
      <p:ext uri="{BB962C8B-B14F-4D97-AF65-F5344CB8AC3E}">
        <p14:creationId xmlns:p14="http://schemas.microsoft.com/office/powerpoint/2010/main" val="327755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3CC6B-4F45-BEC3-FDAF-1C170D914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398411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Considered a </a:t>
            </a:r>
            <a:r>
              <a:rPr lang="en-US" sz="3200" b="1" dirty="0"/>
              <a:t>pioneer</a:t>
            </a:r>
            <a:r>
              <a:rPr lang="en-US" sz="3200" dirty="0"/>
              <a:t> in the study of </a:t>
            </a:r>
            <a:r>
              <a:rPr lang="en-US" sz="3200" b="1" dirty="0"/>
              <a:t>metacognition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He </a:t>
            </a:r>
            <a:r>
              <a:rPr lang="en-US" sz="3200" b="1" dirty="0"/>
              <a:t>formally</a:t>
            </a:r>
            <a:r>
              <a:rPr lang="en-US" sz="3200" dirty="0"/>
              <a:t> </a:t>
            </a:r>
            <a:r>
              <a:rPr lang="en-US" sz="3200" b="1" dirty="0"/>
              <a:t>introduced</a:t>
            </a:r>
            <a:r>
              <a:rPr lang="en-US" sz="3200" dirty="0"/>
              <a:t> the </a:t>
            </a:r>
            <a:r>
              <a:rPr lang="en-US" sz="3200" b="1" dirty="0"/>
              <a:t>concept</a:t>
            </a:r>
            <a:r>
              <a:rPr lang="en-US" sz="3200" dirty="0"/>
              <a:t> of </a:t>
            </a:r>
            <a:r>
              <a:rPr lang="en-US" sz="3200" b="1" dirty="0"/>
              <a:t>metacognition</a:t>
            </a:r>
            <a:r>
              <a:rPr lang="en-US" sz="3200" dirty="0"/>
              <a:t> and laid the groundwork for its study in his 1979 </a:t>
            </a:r>
            <a:r>
              <a:rPr lang="en-US" sz="3200" b="1" dirty="0"/>
              <a:t>paper</a:t>
            </a:r>
            <a:r>
              <a:rPr lang="en-US" sz="3200" dirty="0"/>
              <a:t>, </a:t>
            </a:r>
            <a:r>
              <a:rPr lang="en-US" sz="3200" i="1" dirty="0"/>
              <a:t>"</a:t>
            </a:r>
            <a:r>
              <a:rPr lang="en-US" sz="3200" b="1" i="1" dirty="0"/>
              <a:t>metacognition and cognitive monitoring: A new area of cognitive-developmental inquiry</a:t>
            </a:r>
            <a:r>
              <a:rPr lang="en-US" sz="3200" i="1" dirty="0"/>
              <a:t>”.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6647-FCE9-A569-A519-6C608FC155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John H. Flavell</a:t>
            </a:r>
          </a:p>
        </p:txBody>
      </p:sp>
    </p:spTree>
    <p:extLst>
      <p:ext uri="{BB962C8B-B14F-4D97-AF65-F5344CB8AC3E}">
        <p14:creationId xmlns:p14="http://schemas.microsoft.com/office/powerpoint/2010/main" val="192116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47B46C-E520-5AE5-1B87-E37ABF04E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351960"/>
          </a:xfrm>
        </p:spPr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dirty="0"/>
              <a:t>Metacognition involves </a:t>
            </a:r>
            <a:r>
              <a:rPr lang="en-US" sz="3200" b="1" dirty="0"/>
              <a:t>students</a:t>
            </a:r>
            <a:r>
              <a:rPr lang="en-US" sz="3200" dirty="0"/>
              <a:t> asking </a:t>
            </a:r>
            <a:r>
              <a:rPr lang="en-US" sz="3200" b="1" dirty="0"/>
              <a:t>themselves</a:t>
            </a:r>
            <a:r>
              <a:rPr lang="en-US" sz="3200" dirty="0"/>
              <a:t> reflective </a:t>
            </a:r>
            <a:r>
              <a:rPr lang="en-US" sz="3200" b="1" dirty="0"/>
              <a:t>questions</a:t>
            </a:r>
            <a:r>
              <a:rPr lang="en-US" sz="3200" dirty="0"/>
              <a:t> throughout the </a:t>
            </a:r>
            <a:r>
              <a:rPr lang="en-US" sz="3200" b="1" dirty="0"/>
              <a:t>process</a:t>
            </a:r>
            <a:r>
              <a:rPr lang="en-US" sz="3200" dirty="0"/>
              <a:t> to </a:t>
            </a:r>
            <a:r>
              <a:rPr lang="en-US" sz="3200" b="1" dirty="0"/>
              <a:t>monitor</a:t>
            </a:r>
            <a:r>
              <a:rPr lang="en-US" sz="3200" dirty="0"/>
              <a:t> their </a:t>
            </a:r>
            <a:r>
              <a:rPr lang="en-US" sz="3200" b="1" dirty="0"/>
              <a:t>progress</a:t>
            </a:r>
            <a:r>
              <a:rPr lang="en-US" sz="3200" dirty="0"/>
              <a:t> and </a:t>
            </a:r>
            <a:r>
              <a:rPr lang="en-US" sz="3200" b="1" dirty="0"/>
              <a:t>actions</a:t>
            </a:r>
            <a:r>
              <a:rPr lang="en-US" sz="3200" dirty="0"/>
              <a:t>.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3200" dirty="0"/>
              <a:t>This requires </a:t>
            </a:r>
            <a:r>
              <a:rPr lang="en-US" sz="3200" b="1" dirty="0"/>
              <a:t>pausing</a:t>
            </a:r>
            <a:r>
              <a:rPr lang="en-US" sz="3200" dirty="0"/>
              <a:t> during a task or question to </a:t>
            </a:r>
            <a:r>
              <a:rPr lang="en-US" sz="3200" b="1" dirty="0"/>
              <a:t>consciously</a:t>
            </a:r>
            <a:r>
              <a:rPr lang="en-US" sz="3200" dirty="0"/>
              <a:t> </a:t>
            </a:r>
            <a:r>
              <a:rPr lang="en-US" sz="3200" b="1" dirty="0"/>
              <a:t>evaluate</a:t>
            </a:r>
            <a:r>
              <a:rPr lang="en-US" sz="3200" dirty="0"/>
              <a:t> their own </a:t>
            </a:r>
            <a:r>
              <a:rPr lang="en-US" sz="3200" b="1" dirty="0"/>
              <a:t>work</a:t>
            </a:r>
            <a:r>
              <a:rPr lang="en-US" sz="3200" dirty="0"/>
              <a:t>.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3200" dirty="0"/>
              <a:t>It serves as an </a:t>
            </a:r>
            <a:r>
              <a:rPr lang="en-US" sz="3200" b="1" dirty="0"/>
              <a:t>effective</a:t>
            </a:r>
            <a:r>
              <a:rPr lang="en-US" sz="3200" dirty="0"/>
              <a:t> method for </a:t>
            </a:r>
            <a:r>
              <a:rPr lang="en-US" sz="3200" b="1" dirty="0"/>
              <a:t>self-assessment</a:t>
            </a:r>
            <a:r>
              <a:rPr lang="en-US" sz="3200" dirty="0"/>
              <a:t>, helping </a:t>
            </a:r>
            <a:r>
              <a:rPr lang="en-US" sz="3200" b="1" dirty="0"/>
              <a:t>students</a:t>
            </a:r>
            <a:r>
              <a:rPr lang="en-US" sz="3200" dirty="0"/>
              <a:t> identify </a:t>
            </a:r>
            <a:r>
              <a:rPr lang="en-US" sz="3200" b="1" dirty="0"/>
              <a:t>errors</a:t>
            </a:r>
            <a:r>
              <a:rPr lang="en-US" sz="3200" dirty="0"/>
              <a:t>, </a:t>
            </a:r>
            <a:r>
              <a:rPr lang="en-US" sz="3200" b="1" dirty="0"/>
              <a:t>learn</a:t>
            </a:r>
            <a:r>
              <a:rPr lang="en-US" sz="3200" dirty="0"/>
              <a:t> from them, and </a:t>
            </a:r>
            <a:r>
              <a:rPr lang="en-US" sz="3200" b="1" dirty="0"/>
              <a:t>set goals</a:t>
            </a:r>
            <a:r>
              <a:rPr lang="en-US" sz="3200" dirty="0"/>
              <a:t>.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8A813-AF31-EA0E-B93A-0F7E6C0D97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Self-Questioning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3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003EE-E8FE-8194-C424-07F16F076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Example: </a:t>
            </a:r>
            <a:r>
              <a:rPr lang="en-GB" dirty="0"/>
              <a:t>Planning Questions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F82677-874A-73F5-EF8A-92D50F614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77038"/>
            <a:ext cx="10845670" cy="1676400"/>
          </a:xfrm>
        </p:spPr>
        <p:txBody>
          <a:bodyPr/>
          <a:lstStyle/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is the goal of this task?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am I being asked to do?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do I already know about this topic or task?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do I need to learn or research before I begin?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strategies or methods have worked for me in similar tasks?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strategy will I use for this task?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How can I organise and process this material effectively?</a:t>
            </a:r>
            <a:endParaRPr lang="en-US" dirty="0"/>
          </a:p>
          <a:p>
            <a:pPr marL="458788" indent="-458788" algn="l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smaller steps can I break this task into?</a:t>
            </a:r>
          </a:p>
          <a:p>
            <a:pPr marL="458788" indent="-458788" algn="l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What techniques can I use to retain key information?</a:t>
            </a:r>
          </a:p>
        </p:txBody>
      </p:sp>
    </p:spTree>
    <p:extLst>
      <p:ext uri="{BB962C8B-B14F-4D97-AF65-F5344CB8AC3E}">
        <p14:creationId xmlns:p14="http://schemas.microsoft.com/office/powerpoint/2010/main" val="4142542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C0463F-CF10-E550-E63B-D54FCF76C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656956"/>
            <a:ext cx="10644378" cy="4949119"/>
          </a:xfrm>
        </p:spPr>
        <p:txBody>
          <a:bodyPr/>
          <a:lstStyle/>
          <a:p>
            <a:pPr marL="458788" indent="-458788">
              <a:buBlip>
                <a:blip r:embed="rId2"/>
              </a:buBlip>
            </a:pPr>
            <a:r>
              <a:rPr lang="en-US" dirty="0"/>
              <a:t>Am I understanding this correctly?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dirty="0"/>
              <a:t>Am I meeting the goals I set for this step?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i="0" dirty="0">
                <a:solidFill>
                  <a:srgbClr val="373D3F"/>
                </a:solidFill>
                <a:effectLst/>
                <a:latin typeface="Montserrat" pitchFamily="2" charset="77"/>
              </a:rPr>
              <a:t>What concepts do I understand well?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i="0" dirty="0">
                <a:solidFill>
                  <a:srgbClr val="373D3F"/>
                </a:solidFill>
                <a:effectLst/>
                <a:latin typeface="Montserrat" pitchFamily="2" charset="77"/>
              </a:rPr>
              <a:t>What concepts are still confusing for me?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dirty="0"/>
              <a:t>What is not working, and why?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dirty="0"/>
              <a:t>What changes or adjustments do I need to make?</a:t>
            </a:r>
            <a:endParaRPr lang="en-US" i="0" dirty="0">
              <a:solidFill>
                <a:srgbClr val="373D3F"/>
              </a:solidFill>
              <a:effectLst/>
              <a:latin typeface="Montserrat" pitchFamily="2" charset="77"/>
            </a:endParaRPr>
          </a:p>
          <a:p>
            <a:pPr marL="458788" indent="-458788" algn="l">
              <a:buBlip>
                <a:blip r:embed="rId2"/>
              </a:buBlip>
            </a:pPr>
            <a:r>
              <a:rPr lang="en-US" i="0" dirty="0">
                <a:solidFill>
                  <a:srgbClr val="373D3F"/>
                </a:solidFill>
                <a:effectLst/>
                <a:latin typeface="Montserrat" pitchFamily="2" charset="77"/>
              </a:rPr>
              <a:t>Can I create and answer self-testing questions about these concepts?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i="0" dirty="0">
                <a:solidFill>
                  <a:srgbClr val="373D3F"/>
                </a:solidFill>
                <a:effectLst/>
                <a:latin typeface="Montserrat" pitchFamily="2" charset="77"/>
              </a:rPr>
              <a:t>What other strategies could I use to learn this material?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dirty="0"/>
              <a:t>Do I need additional resources or help to proceed?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A833C-F952-AE40-0299-AC3F89B1A1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8569001" cy="742950"/>
          </a:xfrm>
        </p:spPr>
        <p:txBody>
          <a:bodyPr/>
          <a:lstStyle/>
          <a:p>
            <a:r>
              <a:rPr lang="en-GB" b="0" dirty="0"/>
              <a:t>Example: </a:t>
            </a:r>
            <a:r>
              <a:rPr lang="en-GB" dirty="0"/>
              <a:t>Monitoring Questions</a:t>
            </a:r>
          </a:p>
        </p:txBody>
      </p:sp>
    </p:spTree>
    <p:extLst>
      <p:ext uri="{BB962C8B-B14F-4D97-AF65-F5344CB8AC3E}">
        <p14:creationId xmlns:p14="http://schemas.microsoft.com/office/powerpoint/2010/main" val="4054270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31EB0-FF96-E470-387A-FCCE9EAA8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Example: </a:t>
            </a:r>
            <a:r>
              <a:rPr lang="en-GB" dirty="0"/>
              <a:t>Evaluation Questions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D1DC3F-F6ED-8547-A665-9B3A1FAE8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8788" indent="-458788" algn="l">
              <a:buBlip>
                <a:blip r:embed="rId2"/>
              </a:buBlip>
            </a:pPr>
            <a:r>
              <a:rPr lang="en-US" dirty="0"/>
              <a:t>Did I achieve my goal? Why or why not?</a:t>
            </a:r>
            <a:endParaRPr lang="en-US" dirty="0">
              <a:solidFill>
                <a:srgbClr val="373D3F"/>
              </a:solidFill>
            </a:endParaRPr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What strategies did I use, and were they effective?</a:t>
            </a:r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Which strategy worked best for me, and why?</a:t>
            </a:r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Which strategies didn’t work as well, and how can I improve them?</a:t>
            </a:r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What could I do differently next time to improve my performance?</a:t>
            </a:r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What skills or knowledge do I need to develop further?</a:t>
            </a:r>
          </a:p>
          <a:p>
            <a:pPr marL="458788" indent="-458788" algn="l">
              <a:buBlip>
                <a:blip r:embed="rId2"/>
              </a:buBlip>
            </a:pPr>
            <a:r>
              <a:rPr lang="en-US" dirty="0"/>
              <a:t>What did I learn from this task that I can apply to future tasks?</a:t>
            </a:r>
            <a:endParaRPr lang="en-US" b="0" i="0" dirty="0">
              <a:solidFill>
                <a:srgbClr val="373D3F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7405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D8406-1566-5999-1734-4ECEF53258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Planning: </a:t>
            </a:r>
            <a:r>
              <a:rPr lang="en-GB" dirty="0"/>
              <a:t>Goal Setting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1C82-2426-78D0-BB25-1E2DFE507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93045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Goal setting </a:t>
            </a:r>
            <a:r>
              <a:rPr lang="en-GB" sz="3200" b="1" noProof="0" dirty="0"/>
              <a:t>enhances metacognition </a:t>
            </a:r>
            <a:r>
              <a:rPr lang="en-GB" sz="3200" noProof="0" dirty="0"/>
              <a:t>by helping students </a:t>
            </a:r>
            <a:r>
              <a:rPr lang="en-GB" sz="3200" b="1" noProof="0" dirty="0"/>
              <a:t>create clear, actionable goals</a:t>
            </a:r>
            <a:r>
              <a:rPr lang="en-GB" sz="3200" noProof="0" dirty="0"/>
              <a:t>, providing </a:t>
            </a:r>
            <a:r>
              <a:rPr lang="en-GB" sz="3200" b="1" noProof="0" dirty="0"/>
              <a:t>clarity and focus</a:t>
            </a:r>
            <a:r>
              <a:rPr lang="en-GB" sz="3200" noProof="0" dirty="0"/>
              <a:t>, enabling students to </a:t>
            </a:r>
            <a:r>
              <a:rPr lang="en-GB" sz="3200" b="1" noProof="0" dirty="0"/>
              <a:t>monitor progress</a:t>
            </a:r>
            <a:r>
              <a:rPr lang="en-GB" sz="3200" noProof="0" dirty="0"/>
              <a:t>, </a:t>
            </a:r>
            <a:r>
              <a:rPr lang="en-GB" sz="3200" b="1" noProof="0" dirty="0"/>
              <a:t>reflect</a:t>
            </a:r>
            <a:r>
              <a:rPr lang="en-GB" sz="3200" noProof="0" dirty="0"/>
              <a:t> on their </a:t>
            </a:r>
            <a:r>
              <a:rPr lang="en-GB" sz="3200" b="1" noProof="0" dirty="0"/>
              <a:t>learning</a:t>
            </a:r>
            <a:r>
              <a:rPr lang="en-GB" sz="3200" noProof="0" dirty="0"/>
              <a:t>, and </a:t>
            </a:r>
            <a:r>
              <a:rPr lang="en-GB" sz="3200" b="1" noProof="0" dirty="0"/>
              <a:t>adjust</a:t>
            </a:r>
            <a:r>
              <a:rPr lang="en-GB" sz="3200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It </a:t>
            </a:r>
            <a:r>
              <a:rPr lang="en-GB" sz="3200" b="1" noProof="0" dirty="0"/>
              <a:t>fosters motivation</a:t>
            </a:r>
            <a:r>
              <a:rPr lang="en-GB" sz="3200" noProof="0" dirty="0"/>
              <a:t>, </a:t>
            </a:r>
            <a:r>
              <a:rPr lang="en-GB" sz="3200" b="1" noProof="0" dirty="0"/>
              <a:t>ownership</a:t>
            </a:r>
            <a:r>
              <a:rPr lang="en-GB" sz="3200" noProof="0" dirty="0"/>
              <a:t>, and </a:t>
            </a:r>
            <a:r>
              <a:rPr lang="en-GB" sz="3200" b="1" noProof="0" dirty="0"/>
              <a:t>intentionality</a:t>
            </a:r>
            <a:r>
              <a:rPr lang="en-GB" sz="3200" noProof="0" dirty="0"/>
              <a:t>, </a:t>
            </a:r>
            <a:r>
              <a:rPr lang="en-GB" sz="3200" b="1" noProof="0" dirty="0"/>
              <a:t>empowering</a:t>
            </a:r>
            <a:r>
              <a:rPr lang="en-GB" sz="3200" noProof="0" dirty="0"/>
              <a:t> </a:t>
            </a:r>
            <a:r>
              <a:rPr lang="en-GB" sz="3200" b="1" noProof="0" dirty="0"/>
              <a:t>students</a:t>
            </a:r>
            <a:r>
              <a:rPr lang="en-GB" sz="3200" noProof="0" dirty="0"/>
              <a:t> to take </a:t>
            </a:r>
            <a:r>
              <a:rPr lang="en-GB" sz="3200" b="1" noProof="0" dirty="0"/>
              <a:t>control</a:t>
            </a:r>
            <a:r>
              <a:rPr lang="en-GB" sz="3200" noProof="0" dirty="0"/>
              <a:t> of their </a:t>
            </a:r>
            <a:r>
              <a:rPr lang="en-GB" sz="3200" b="1" noProof="0" dirty="0"/>
              <a:t>learning process</a:t>
            </a:r>
            <a:r>
              <a:rPr lang="en-GB" sz="3200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noProof="0" dirty="0"/>
          </a:p>
        </p:txBody>
      </p:sp>
    </p:spTree>
    <p:extLst>
      <p:ext uri="{BB962C8B-B14F-4D97-AF65-F5344CB8AC3E}">
        <p14:creationId xmlns:p14="http://schemas.microsoft.com/office/powerpoint/2010/main" val="395148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EF4D3F-DE04-EB40-DD01-714583F2D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Planning: </a:t>
            </a:r>
            <a:r>
              <a:rPr lang="en-GB" dirty="0"/>
              <a:t>Goal Setting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2B153-F252-AF82-1A8E-E31EA03BD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Specific, Measurable, Achievable, Relevant, Time-bound (</a:t>
            </a:r>
            <a:r>
              <a:rPr lang="en-US" b="1" dirty="0"/>
              <a:t>SMART</a:t>
            </a:r>
            <a:r>
              <a:rPr lang="en-US" dirty="0"/>
              <a:t>) </a:t>
            </a:r>
            <a:r>
              <a:rPr lang="en-US" b="1" dirty="0"/>
              <a:t>goals</a:t>
            </a:r>
            <a:r>
              <a:rPr lang="en-US" dirty="0"/>
              <a:t> are highly </a:t>
            </a:r>
            <a:r>
              <a:rPr lang="en-US" b="1" dirty="0"/>
              <a:t>effective</a:t>
            </a:r>
            <a:r>
              <a:rPr lang="en-US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Students can set </a:t>
            </a:r>
            <a:r>
              <a:rPr lang="en-US" b="1" dirty="0"/>
              <a:t>goals focused </a:t>
            </a:r>
            <a:r>
              <a:rPr lang="en-US" dirty="0"/>
              <a:t>on key areas for </a:t>
            </a:r>
            <a:r>
              <a:rPr lang="en-US" b="1" dirty="0"/>
              <a:t>growth</a:t>
            </a:r>
            <a:r>
              <a:rPr lang="en-US" dirty="0"/>
              <a:t> by </a:t>
            </a:r>
            <a:r>
              <a:rPr lang="en-US" b="1" dirty="0"/>
              <a:t>reflecting</a:t>
            </a:r>
            <a:r>
              <a:rPr lang="en-US" dirty="0"/>
              <a:t> on: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they </a:t>
            </a:r>
            <a:r>
              <a:rPr lang="en-US" b="1" dirty="0"/>
              <a:t>already know </a:t>
            </a:r>
            <a:r>
              <a:rPr lang="en-US" dirty="0"/>
              <a:t>(prior knowledge).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they </a:t>
            </a:r>
            <a:r>
              <a:rPr lang="en-US" b="1" dirty="0"/>
              <a:t>don’t know </a:t>
            </a:r>
            <a:r>
              <a:rPr lang="en-US" dirty="0"/>
              <a:t>(areas for improvement).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they want to master (their </a:t>
            </a:r>
            <a:r>
              <a:rPr lang="en-US" b="1" dirty="0"/>
              <a:t>goals</a:t>
            </a:r>
            <a:r>
              <a:rPr lang="en-US" dirty="0"/>
              <a:t>).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What </a:t>
            </a:r>
            <a:r>
              <a:rPr lang="en-US" b="1" dirty="0"/>
              <a:t>actions</a:t>
            </a:r>
            <a:r>
              <a:rPr lang="en-US" dirty="0"/>
              <a:t> they will take to improve (action plan).</a:t>
            </a:r>
          </a:p>
        </p:txBody>
      </p:sp>
    </p:spTree>
    <p:extLst>
      <p:ext uri="{BB962C8B-B14F-4D97-AF65-F5344CB8AC3E}">
        <p14:creationId xmlns:p14="http://schemas.microsoft.com/office/powerpoint/2010/main" val="901980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234CA2-C1EE-84FB-2D91-70D04C241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37151"/>
          </a:xfrm>
        </p:spPr>
        <p:txBody>
          <a:bodyPr/>
          <a:lstStyle/>
          <a:p>
            <a:pPr marL="0" indent="0" algn="l" fontAlgn="base">
              <a:lnSpc>
                <a:spcPct val="100000"/>
              </a:lnSpc>
              <a:buNone/>
            </a:pPr>
            <a:r>
              <a:rPr lang="en-GB" noProof="0" dirty="0"/>
              <a:t>A graphical organiser allows us to </a:t>
            </a:r>
            <a:r>
              <a:rPr lang="en-GB" b="1" noProof="0" dirty="0"/>
              <a:t>visualise</a:t>
            </a:r>
            <a:r>
              <a:rPr lang="en-GB" noProof="0" dirty="0"/>
              <a:t> our </a:t>
            </a:r>
            <a:r>
              <a:rPr lang="en-GB" b="1" noProof="0" dirty="0"/>
              <a:t>thinking</a:t>
            </a:r>
            <a:r>
              <a:rPr lang="en-GB" dirty="0"/>
              <a:t> </a:t>
            </a:r>
            <a:r>
              <a:rPr lang="en-GB" noProof="0" dirty="0"/>
              <a:t>in a </a:t>
            </a:r>
            <a:r>
              <a:rPr lang="en-GB" b="1" noProof="0" dirty="0"/>
              <a:t>format</a:t>
            </a:r>
            <a:r>
              <a:rPr lang="en-GB" noProof="0" dirty="0"/>
              <a:t> that is </a:t>
            </a:r>
            <a:r>
              <a:rPr lang="en-GB" b="1" noProof="0" dirty="0"/>
              <a:t>easier</a:t>
            </a:r>
            <a:r>
              <a:rPr lang="en-GB" noProof="0" dirty="0"/>
              <a:t> to </a:t>
            </a:r>
            <a:r>
              <a:rPr lang="en-GB" b="1" noProof="0" dirty="0"/>
              <a:t>organise</a:t>
            </a:r>
            <a:r>
              <a:rPr lang="en-GB" noProof="0" dirty="0"/>
              <a:t>, </a:t>
            </a:r>
            <a:r>
              <a:rPr lang="en-GB" b="1" noProof="0" dirty="0"/>
              <a:t>analyse</a:t>
            </a:r>
            <a:r>
              <a:rPr lang="en-GB" noProof="0" dirty="0"/>
              <a:t>, and </a:t>
            </a:r>
            <a:r>
              <a:rPr lang="en-GB" b="1" noProof="0" dirty="0"/>
              <a:t>refine</a:t>
            </a:r>
            <a:r>
              <a:rPr lang="en-GB" noProof="0" dirty="0"/>
              <a:t>.</a:t>
            </a:r>
          </a:p>
          <a:p>
            <a:pPr marL="458788" indent="-458788" algn="l" fontAlgn="base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Organising </a:t>
            </a:r>
            <a:r>
              <a:rPr lang="en-GB" noProof="0" dirty="0"/>
              <a:t>thoughts</a:t>
            </a:r>
            <a:r>
              <a:rPr lang="en-GB" b="1" dirty="0"/>
              <a:t> </a:t>
            </a:r>
            <a:r>
              <a:rPr lang="en-GB" dirty="0"/>
              <a:t>by </a:t>
            </a:r>
            <a:r>
              <a:rPr lang="en-GB" noProof="0" dirty="0"/>
              <a:t>breaking down </a:t>
            </a:r>
            <a:r>
              <a:rPr lang="en-GB" b="1" noProof="0" dirty="0"/>
              <a:t>complex ideas</a:t>
            </a:r>
            <a:r>
              <a:rPr lang="en-GB" noProof="0" dirty="0"/>
              <a:t>.</a:t>
            </a:r>
          </a:p>
          <a:p>
            <a:pPr marL="458788" indent="-458788" algn="l" fontAlgn="base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Creates</a:t>
            </a:r>
            <a:r>
              <a:rPr lang="en-GB" b="1" noProof="0" dirty="0"/>
              <a:t> connections</a:t>
            </a:r>
            <a:r>
              <a:rPr lang="en-GB" b="1" dirty="0"/>
              <a:t> </a:t>
            </a:r>
            <a:r>
              <a:rPr lang="en-GB" noProof="0" dirty="0"/>
              <a:t>by </a:t>
            </a:r>
            <a:r>
              <a:rPr lang="en-GB" b="1" noProof="0" dirty="0"/>
              <a:t>linking</a:t>
            </a:r>
            <a:r>
              <a:rPr lang="en-GB" noProof="0" dirty="0"/>
              <a:t> new </a:t>
            </a:r>
            <a:r>
              <a:rPr lang="en-GB" b="1" noProof="0" dirty="0"/>
              <a:t>information</a:t>
            </a:r>
            <a:r>
              <a:rPr lang="en-GB" noProof="0" dirty="0"/>
              <a:t> with </a:t>
            </a:r>
            <a:r>
              <a:rPr lang="en-GB" b="1" noProof="0" dirty="0"/>
              <a:t>existing</a:t>
            </a:r>
            <a:r>
              <a:rPr lang="en-GB" noProof="0" dirty="0"/>
              <a:t> </a:t>
            </a:r>
            <a:r>
              <a:rPr lang="en-GB" b="1" noProof="0" dirty="0"/>
              <a:t>knowledge</a:t>
            </a:r>
            <a:r>
              <a:rPr lang="en-GB" noProof="0" dirty="0"/>
              <a:t>.</a:t>
            </a:r>
          </a:p>
          <a:p>
            <a:pPr marL="458788" indent="-458788" algn="l" fontAlgn="base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Encourages</a:t>
            </a:r>
            <a:r>
              <a:rPr lang="en-GB" b="1" noProof="0" dirty="0"/>
              <a:t> deep thinking</a:t>
            </a:r>
            <a:r>
              <a:rPr lang="en-GB" b="1" dirty="0"/>
              <a:t> </a:t>
            </a:r>
            <a:r>
              <a:rPr lang="en-GB" dirty="0"/>
              <a:t>by </a:t>
            </a:r>
            <a:r>
              <a:rPr lang="en-GB" b="1" dirty="0"/>
              <a:t>p</a:t>
            </a:r>
            <a:r>
              <a:rPr lang="en-GB" b="1" noProof="0" dirty="0" err="1"/>
              <a:t>romoting</a:t>
            </a:r>
            <a:r>
              <a:rPr lang="en-GB" noProof="0" dirty="0"/>
              <a:t> critical </a:t>
            </a:r>
            <a:r>
              <a:rPr lang="en-GB" b="1" noProof="0" dirty="0"/>
              <a:t>analysis</a:t>
            </a:r>
            <a:r>
              <a:rPr lang="en-GB" noProof="0" dirty="0"/>
              <a:t> and </a:t>
            </a:r>
            <a:r>
              <a:rPr lang="en-GB" b="1" noProof="0" dirty="0"/>
              <a:t>reflection</a:t>
            </a:r>
            <a:r>
              <a:rPr lang="en-GB" noProof="0" dirty="0"/>
              <a:t> on a topic.</a:t>
            </a:r>
          </a:p>
          <a:p>
            <a:pPr marL="458788" indent="-458788" algn="l" fontAlgn="base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Visualises </a:t>
            </a:r>
            <a:r>
              <a:rPr lang="en-GB" noProof="0" dirty="0"/>
              <a:t>processes by </a:t>
            </a:r>
            <a:r>
              <a:rPr lang="en-GB" b="1" noProof="0" dirty="0"/>
              <a:t>mapping</a:t>
            </a:r>
            <a:r>
              <a:rPr lang="en-GB" noProof="0" dirty="0"/>
              <a:t> out </a:t>
            </a:r>
            <a:r>
              <a:rPr lang="en-GB" b="1" noProof="0" dirty="0"/>
              <a:t>steps</a:t>
            </a:r>
            <a:r>
              <a:rPr lang="en-GB" noProof="0" dirty="0"/>
              <a:t>, </a:t>
            </a:r>
            <a:r>
              <a:rPr lang="en-GB" b="1" noProof="0" dirty="0"/>
              <a:t>procedures</a:t>
            </a:r>
            <a:r>
              <a:rPr lang="en-GB" noProof="0" dirty="0"/>
              <a:t>, or </a:t>
            </a:r>
            <a:r>
              <a:rPr lang="en-GB" b="1" noProof="0" dirty="0"/>
              <a:t>relationships</a:t>
            </a:r>
            <a:r>
              <a:rPr lang="en-GB" noProof="0" dirty="0"/>
              <a:t> in a clear, visual format.</a:t>
            </a:r>
            <a:endParaRPr lang="en-GB" b="0" i="0" noProof="0" dirty="0">
              <a:solidFill>
                <a:srgbClr val="3A3A3A"/>
              </a:solidFill>
              <a:effectLst/>
              <a:latin typeface="Merriweather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CAE4C-C517-598F-EEAA-A81F938AA7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237240" cy="742950"/>
          </a:xfrm>
        </p:spPr>
        <p:txBody>
          <a:bodyPr/>
          <a:lstStyle/>
          <a:p>
            <a:r>
              <a:rPr lang="en-GB" b="0" noProof="0" dirty="0"/>
              <a:t>Planning: </a:t>
            </a:r>
            <a:r>
              <a:rPr lang="en-GB" noProof="0" dirty="0"/>
              <a:t>Graphical Organisers</a:t>
            </a:r>
          </a:p>
        </p:txBody>
      </p:sp>
    </p:spTree>
    <p:extLst>
      <p:ext uri="{BB962C8B-B14F-4D97-AF65-F5344CB8AC3E}">
        <p14:creationId xmlns:p14="http://schemas.microsoft.com/office/powerpoint/2010/main" val="189486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2BE4-6A09-9D16-EEB9-91ABCA1E4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C009C1-D5DB-C930-199F-6EE2D1A9C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781168"/>
          </a:xfrm>
        </p:spPr>
        <p:txBody>
          <a:bodyPr/>
          <a:lstStyle/>
          <a:p>
            <a:pPr marL="0" indent="0" algn="l" fontAlgn="base">
              <a:lnSpc>
                <a:spcPct val="100000"/>
              </a:lnSpc>
              <a:buNone/>
            </a:pPr>
            <a:r>
              <a:rPr lang="en-US" b="1" dirty="0"/>
              <a:t>Mind Maps</a:t>
            </a:r>
            <a:endParaRPr lang="en-US" dirty="0"/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dirty="0"/>
              <a:t>Central ideas surrounded by related topics.</a:t>
            </a:r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b="1" dirty="0"/>
              <a:t>Flow Charts</a:t>
            </a:r>
            <a:endParaRPr lang="en-US" dirty="0"/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dirty="0"/>
              <a:t>Visual sequences that show steps or processes in order.</a:t>
            </a:r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b="1" dirty="0"/>
              <a:t>Spider Diagrams</a:t>
            </a:r>
            <a:endParaRPr lang="en-US" dirty="0"/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dirty="0"/>
              <a:t>Central concept with branching ideas for classification.</a:t>
            </a:r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b="1" dirty="0"/>
              <a:t>Concept Maps</a:t>
            </a:r>
            <a:endParaRPr lang="en-US" dirty="0"/>
          </a:p>
          <a:p>
            <a:pPr marL="0" indent="0" algn="l" fontAlgn="base">
              <a:lnSpc>
                <a:spcPct val="100000"/>
              </a:lnSpc>
              <a:buNone/>
            </a:pPr>
            <a:r>
              <a:rPr lang="en-US" dirty="0"/>
              <a:t>Nodes and links showing relationships between concepts, excellent for understanding hierarchies or systems.</a:t>
            </a:r>
            <a:endParaRPr lang="en-US" b="0" i="0" dirty="0">
              <a:solidFill>
                <a:srgbClr val="3A3A3A"/>
              </a:solidFill>
              <a:effectLst/>
              <a:latin typeface="Merriweather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82E05-6833-3642-9DC2-18864FC41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1237240" cy="742950"/>
          </a:xfrm>
        </p:spPr>
        <p:txBody>
          <a:bodyPr/>
          <a:lstStyle/>
          <a:p>
            <a:r>
              <a:rPr lang="en-GB" b="0" noProof="0" dirty="0"/>
              <a:t>Planning: </a:t>
            </a:r>
            <a:r>
              <a:rPr lang="en-GB" noProof="0" dirty="0"/>
              <a:t>Graphical Organisers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AD58B-25BC-50F9-305D-FC863CC3F628}"/>
              </a:ext>
            </a:extLst>
          </p:cNvPr>
          <p:cNvSpPr txBox="1"/>
          <p:nvPr/>
        </p:nvSpPr>
        <p:spPr>
          <a:xfrm>
            <a:off x="7828383" y="234627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n-US" b="0" i="0" dirty="0">
              <a:solidFill>
                <a:srgbClr val="3A3A3A"/>
              </a:solidFill>
              <a:effectLst/>
              <a:latin typeface="Merriweathe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1186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6B16D-EB7F-9EF2-55CC-2897BB1EE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2D988-65BB-4368-1A1F-E1D85E6AA8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Planning: </a:t>
            </a:r>
            <a:r>
              <a:rPr lang="en-GB" dirty="0"/>
              <a:t>Templates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9165F-EF2F-AB6C-50BB-463B1CAB1F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These are </a:t>
            </a:r>
            <a:r>
              <a:rPr lang="en-US" b="1" dirty="0"/>
              <a:t>structured</a:t>
            </a:r>
            <a:r>
              <a:rPr lang="en-US" dirty="0"/>
              <a:t> tools </a:t>
            </a:r>
            <a:r>
              <a:rPr lang="en-US" b="1" dirty="0"/>
              <a:t>designed</a:t>
            </a:r>
            <a:r>
              <a:rPr lang="en-US" dirty="0"/>
              <a:t> to </a:t>
            </a:r>
            <a:r>
              <a:rPr lang="en-US" b="1" dirty="0"/>
              <a:t>guide</a:t>
            </a:r>
            <a:r>
              <a:rPr lang="en-US" dirty="0"/>
              <a:t> students through the planning </a:t>
            </a:r>
            <a:r>
              <a:rPr lang="en-US" b="1" dirty="0"/>
              <a:t>process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Task Planning</a:t>
            </a:r>
            <a:r>
              <a:rPr lang="en-US" dirty="0"/>
              <a:t>: Break tasks into smaller steps with deadlines.</a:t>
            </a:r>
          </a:p>
          <a:p>
            <a:pPr marL="0" indent="0">
              <a:buNone/>
            </a:pPr>
            <a:r>
              <a:rPr lang="en-US" b="1" dirty="0"/>
              <a:t>Goal-Setting</a:t>
            </a:r>
            <a:r>
              <a:rPr lang="en-US" dirty="0"/>
              <a:t>: Define SMART goals.</a:t>
            </a:r>
          </a:p>
          <a:p>
            <a:pPr marL="0" indent="0">
              <a:buNone/>
            </a:pPr>
            <a:r>
              <a:rPr lang="en-US" b="1" dirty="0"/>
              <a:t>Time Management</a:t>
            </a:r>
            <a:r>
              <a:rPr lang="en-US" dirty="0"/>
              <a:t>: Allocate and track time for each task.</a:t>
            </a:r>
          </a:p>
          <a:p>
            <a:pPr marL="0" indent="0">
              <a:buNone/>
            </a:pPr>
            <a:r>
              <a:rPr lang="en-US" b="1" dirty="0"/>
              <a:t>Problem-Solving</a:t>
            </a:r>
            <a:r>
              <a:rPr lang="en-US" dirty="0"/>
              <a:t>: Anticipate challenges and plan solutions.</a:t>
            </a:r>
          </a:p>
          <a:p>
            <a:pPr marL="0" indent="0">
              <a:buNone/>
            </a:pPr>
            <a:r>
              <a:rPr lang="en-US" b="1" dirty="0"/>
              <a:t>Reflection-Based Planning</a:t>
            </a:r>
            <a:r>
              <a:rPr lang="en-US" dirty="0"/>
              <a:t>: Use past experiences to improve plans.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779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0CFFB-EF5C-7F44-BF04-3A601A2FE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3B7A3-394C-5A3D-3F02-D43A6257F4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Planning: </a:t>
            </a:r>
            <a:r>
              <a:rPr lang="en-GB" dirty="0"/>
              <a:t>Planning Templates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83E43-03CC-E1B9-4EDA-085F3E8DF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noProof="0" dirty="0"/>
              <a:t>Mnemonics</a:t>
            </a:r>
            <a:r>
              <a:rPr lang="en-GB" sz="3200" noProof="0" dirty="0"/>
              <a:t>, whilst not a template, can serve as a </a:t>
            </a:r>
            <a:r>
              <a:rPr lang="en-GB" sz="3200" b="1" noProof="0" dirty="0"/>
              <a:t>strategy for learning </a:t>
            </a:r>
            <a:r>
              <a:rPr lang="en-GB" sz="3200" noProof="0" dirty="0"/>
              <a:t>and as a </a:t>
            </a:r>
            <a:r>
              <a:rPr lang="en-GB" sz="3200" b="1" noProof="0" dirty="0"/>
              <a:t>planning</a:t>
            </a:r>
            <a:r>
              <a:rPr lang="en-GB" sz="3200" noProof="0" dirty="0"/>
              <a:t> aid. They </a:t>
            </a:r>
            <a:r>
              <a:rPr lang="en-GB" sz="3200" b="1" noProof="0" dirty="0"/>
              <a:t>help</a:t>
            </a:r>
            <a:r>
              <a:rPr lang="en-GB" sz="3200" noProof="0" dirty="0"/>
              <a:t> students </a:t>
            </a:r>
            <a:r>
              <a:rPr lang="en-GB" sz="3200" b="1" noProof="0" dirty="0"/>
              <a:t>recall</a:t>
            </a:r>
            <a:r>
              <a:rPr lang="en-GB" sz="3200" noProof="0" dirty="0"/>
              <a:t> and follow a </a:t>
            </a:r>
            <a:r>
              <a:rPr lang="en-GB" sz="3200" b="1" noProof="0" dirty="0"/>
              <a:t>sequence</a:t>
            </a:r>
            <a:r>
              <a:rPr lang="en-GB" sz="3200" noProof="0" dirty="0"/>
              <a:t> of </a:t>
            </a:r>
            <a:r>
              <a:rPr lang="en-GB" sz="3200" b="1" noProof="0" dirty="0"/>
              <a:t>steps</a:t>
            </a:r>
            <a:r>
              <a:rPr lang="en-GB" sz="3200" noProof="0" dirty="0"/>
              <a:t>, </a:t>
            </a:r>
            <a:r>
              <a:rPr lang="en-GB" sz="3200" b="1" noProof="0" dirty="0"/>
              <a:t>organise</a:t>
            </a:r>
            <a:r>
              <a:rPr lang="en-GB" sz="3200" noProof="0" dirty="0"/>
              <a:t> and </a:t>
            </a:r>
            <a:r>
              <a:rPr lang="en-GB" sz="3200" b="1" noProof="0" dirty="0"/>
              <a:t>structure</a:t>
            </a:r>
            <a:r>
              <a:rPr lang="en-GB" sz="3200" noProof="0" dirty="0"/>
              <a:t> their </a:t>
            </a:r>
            <a:r>
              <a:rPr lang="en-GB" sz="3200" b="1" noProof="0" dirty="0"/>
              <a:t>thoughts</a:t>
            </a:r>
            <a:r>
              <a:rPr lang="en-GB" sz="3200" noProof="0" dirty="0"/>
              <a:t>, and </a:t>
            </a:r>
            <a:r>
              <a:rPr lang="en-GB" sz="3200" b="1" noProof="0" dirty="0"/>
              <a:t>reduce cognitive load</a:t>
            </a:r>
            <a:r>
              <a:rPr lang="en-GB" sz="3200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This can be </a:t>
            </a:r>
            <a:r>
              <a:rPr lang="en-GB" sz="3200" b="1" noProof="0" dirty="0"/>
              <a:t>useful</a:t>
            </a:r>
            <a:r>
              <a:rPr lang="en-GB" sz="3200" noProof="0" dirty="0"/>
              <a:t> when writing an </a:t>
            </a:r>
            <a:r>
              <a:rPr lang="en-GB" sz="3200" b="1" noProof="0" dirty="0"/>
              <a:t>essay</a:t>
            </a:r>
            <a:r>
              <a:rPr lang="en-GB" sz="3200" noProof="0" dirty="0"/>
              <a:t> or answering a </a:t>
            </a:r>
            <a:r>
              <a:rPr lang="en-GB" sz="3200" b="1" noProof="0" dirty="0"/>
              <a:t>exam questions</a:t>
            </a:r>
            <a:r>
              <a:rPr lang="en-GB" sz="3200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95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Metacognition?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Metacognition</a:t>
            </a:r>
            <a:r>
              <a:rPr lang="en-US" sz="3600" dirty="0"/>
              <a:t> is often shrunken to "</a:t>
            </a:r>
            <a:r>
              <a:rPr lang="en-US" sz="3600" b="1" dirty="0"/>
              <a:t>thinking about thinking</a:t>
            </a:r>
            <a:r>
              <a:rPr lang="en-US" sz="3600" dirty="0"/>
              <a:t>” in education. 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6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It’s about the </a:t>
            </a:r>
            <a:r>
              <a:rPr lang="en-US" sz="3600" b="1" dirty="0"/>
              <a:t>awareness</a:t>
            </a:r>
            <a:r>
              <a:rPr lang="en-US" sz="3600" dirty="0"/>
              <a:t> and </a:t>
            </a:r>
            <a:r>
              <a:rPr lang="en-US" sz="3600" b="1" dirty="0"/>
              <a:t>understanding</a:t>
            </a:r>
            <a:r>
              <a:rPr lang="en-US" sz="3600" dirty="0"/>
              <a:t> of </a:t>
            </a:r>
            <a:r>
              <a:rPr lang="en-US" sz="3600" b="1" dirty="0"/>
              <a:t>one’s own thought</a:t>
            </a:r>
            <a:r>
              <a:rPr lang="en-US" sz="3600" dirty="0"/>
              <a:t> </a:t>
            </a:r>
            <a:r>
              <a:rPr lang="en-US" sz="3600" b="1" dirty="0"/>
              <a:t>processes</a:t>
            </a:r>
            <a:r>
              <a:rPr lang="en-US" sz="3600" dirty="0"/>
              <a:t> and </a:t>
            </a:r>
            <a:r>
              <a:rPr lang="en-US" sz="3600" b="1" dirty="0"/>
              <a:t>involves</a:t>
            </a:r>
            <a:r>
              <a:rPr lang="en-US" sz="3600" dirty="0"/>
              <a:t> the </a:t>
            </a:r>
            <a:r>
              <a:rPr lang="en-US" sz="3600" b="1" dirty="0"/>
              <a:t>ability</a:t>
            </a:r>
            <a:r>
              <a:rPr lang="en-US" sz="3600" dirty="0"/>
              <a:t> to </a:t>
            </a:r>
            <a:r>
              <a:rPr lang="en-US" sz="3600" b="1" dirty="0"/>
              <a:t>plan</a:t>
            </a:r>
            <a:r>
              <a:rPr lang="en-US" sz="3600" dirty="0"/>
              <a:t>, </a:t>
            </a:r>
            <a:r>
              <a:rPr lang="en-US" sz="3600" b="1" dirty="0"/>
              <a:t>monitor</a:t>
            </a:r>
            <a:r>
              <a:rPr lang="en-US" sz="3600" dirty="0"/>
              <a:t>, and </a:t>
            </a:r>
            <a:r>
              <a:rPr lang="en-US" sz="3600" b="1" dirty="0"/>
              <a:t>evaluate</a:t>
            </a:r>
            <a:r>
              <a:rPr lang="en-US" sz="3600" dirty="0"/>
              <a:t> cognitive </a:t>
            </a:r>
            <a:r>
              <a:rPr lang="en-US" sz="3600" b="1" dirty="0"/>
              <a:t>activities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14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E3863-3343-B3D7-AC10-830239A0D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93045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Checklists </a:t>
            </a:r>
            <a:r>
              <a:rPr lang="en-GB" b="1" noProof="0" dirty="0"/>
              <a:t>support</a:t>
            </a:r>
            <a:r>
              <a:rPr lang="en-GB" noProof="0" dirty="0"/>
              <a:t> learners by </a:t>
            </a:r>
            <a:r>
              <a:rPr lang="en-GB" b="1" noProof="0" dirty="0"/>
              <a:t>enabling</a:t>
            </a:r>
            <a:r>
              <a:rPr lang="en-GB" noProof="0" dirty="0"/>
              <a:t> them to: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b="1" noProof="0" dirty="0"/>
              <a:t>Outline</a:t>
            </a:r>
            <a:r>
              <a:rPr lang="en-GB" noProof="0" dirty="0"/>
              <a:t> the </a:t>
            </a:r>
            <a:r>
              <a:rPr lang="en-GB" b="1" noProof="0" dirty="0"/>
              <a:t>steps</a:t>
            </a:r>
            <a:r>
              <a:rPr lang="en-GB" noProof="0" dirty="0"/>
              <a:t> needed to </a:t>
            </a:r>
            <a:r>
              <a:rPr lang="en-GB" b="1" noProof="0" dirty="0"/>
              <a:t>complete</a:t>
            </a:r>
            <a:r>
              <a:rPr lang="en-GB" noProof="0" dirty="0"/>
              <a:t> a task or project.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Define </a:t>
            </a:r>
            <a:r>
              <a:rPr lang="en-GB" b="1" noProof="0" dirty="0"/>
              <a:t>clear goals </a:t>
            </a:r>
            <a:r>
              <a:rPr lang="en-GB" noProof="0" dirty="0"/>
              <a:t>to achieve within the checklist.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b="1" noProof="0" dirty="0"/>
              <a:t>Track progress </a:t>
            </a:r>
            <a:r>
              <a:rPr lang="en-GB" noProof="0" dirty="0"/>
              <a:t>by marking off completed steps, providing a visual sense of </a:t>
            </a:r>
            <a:r>
              <a:rPr lang="en-GB" b="1" noProof="0" dirty="0"/>
              <a:t>accomplishment</a:t>
            </a:r>
            <a:r>
              <a:rPr lang="en-GB" noProof="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b="1" dirty="0"/>
              <a:t>Check</a:t>
            </a:r>
            <a:r>
              <a:rPr lang="en-GB" noProof="0" dirty="0"/>
              <a:t> that all steps are </a:t>
            </a:r>
            <a:r>
              <a:rPr lang="en-GB" b="1" noProof="0" dirty="0"/>
              <a:t>completed</a:t>
            </a:r>
            <a:r>
              <a:rPr lang="en-GB" noProof="0" dirty="0"/>
              <a:t> before </a:t>
            </a:r>
            <a:r>
              <a:rPr lang="en-GB" b="1" noProof="0" dirty="0"/>
              <a:t>submitting</a:t>
            </a:r>
            <a:r>
              <a:rPr lang="en-GB" noProof="0" dirty="0"/>
              <a:t> work.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By having a </a:t>
            </a:r>
            <a:r>
              <a:rPr lang="en-GB" b="1" noProof="0" dirty="0"/>
              <a:t>structured</a:t>
            </a:r>
            <a:r>
              <a:rPr lang="en-GB" noProof="0" dirty="0"/>
              <a:t> list, checklists help students </a:t>
            </a:r>
            <a:r>
              <a:rPr lang="en-GB" b="1" noProof="0" dirty="0"/>
              <a:t>focus</a:t>
            </a:r>
            <a:r>
              <a:rPr lang="en-GB" noProof="0" dirty="0"/>
              <a:t> on </a:t>
            </a:r>
            <a:r>
              <a:rPr lang="en-GB" b="1" noProof="0" dirty="0"/>
              <a:t>one step at a time</a:t>
            </a:r>
            <a:r>
              <a:rPr lang="en-GB" noProof="0" dirty="0"/>
              <a:t>, which </a:t>
            </a:r>
            <a:r>
              <a:rPr lang="en-GB" b="1" noProof="0" dirty="0"/>
              <a:t>reduces</a:t>
            </a:r>
            <a:r>
              <a:rPr lang="en-GB" noProof="0" dirty="0"/>
              <a:t> the risk of </a:t>
            </a:r>
            <a:r>
              <a:rPr lang="en-GB" b="1" noProof="0" dirty="0"/>
              <a:t>overlooking</a:t>
            </a:r>
            <a:r>
              <a:rPr lang="en-GB" noProof="0" dirty="0"/>
              <a:t> important </a:t>
            </a:r>
            <a:r>
              <a:rPr lang="en-GB" b="1" noProof="0" dirty="0"/>
              <a:t>details</a:t>
            </a:r>
            <a:r>
              <a:rPr lang="en-GB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A06D-6F74-23D5-2093-48859A0769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Monitoring: </a:t>
            </a:r>
            <a:r>
              <a:rPr lang="en-GB" dirty="0"/>
              <a:t>Checklists</a:t>
            </a:r>
          </a:p>
        </p:txBody>
      </p:sp>
    </p:spTree>
    <p:extLst>
      <p:ext uri="{BB962C8B-B14F-4D97-AF65-F5344CB8AC3E}">
        <p14:creationId xmlns:p14="http://schemas.microsoft.com/office/powerpoint/2010/main" val="2583611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6F29D1-3E54-EDC6-EE97-0C271A71D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6751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Analysing </a:t>
            </a:r>
            <a:r>
              <a:rPr lang="en-GB" b="1" noProof="0" dirty="0"/>
              <a:t>good examples </a:t>
            </a:r>
            <a:r>
              <a:rPr lang="en-GB" noProof="0" dirty="0"/>
              <a:t>helps students </a:t>
            </a:r>
            <a:r>
              <a:rPr lang="en-GB" b="1" noProof="0" dirty="0"/>
              <a:t>identify</a:t>
            </a:r>
            <a:r>
              <a:rPr lang="en-GB" noProof="0" dirty="0"/>
              <a:t> </a:t>
            </a:r>
            <a:r>
              <a:rPr lang="en-GB" b="1" noProof="0" dirty="0"/>
              <a:t>effective strategies </a:t>
            </a:r>
            <a:r>
              <a:rPr lang="en-GB" noProof="0" dirty="0"/>
              <a:t>and </a:t>
            </a:r>
            <a:r>
              <a:rPr lang="en-GB" b="1" noProof="0" dirty="0"/>
              <a:t>success</a:t>
            </a:r>
            <a:r>
              <a:rPr lang="en-GB" noProof="0" dirty="0"/>
              <a:t> criteria, allowing them to </a:t>
            </a:r>
            <a:r>
              <a:rPr lang="en-GB" b="1" noProof="0" dirty="0"/>
              <a:t>pinpoint strengths </a:t>
            </a:r>
            <a:r>
              <a:rPr lang="en-GB" noProof="0" dirty="0"/>
              <a:t>and </a:t>
            </a:r>
            <a:r>
              <a:rPr lang="en-GB" b="1" noProof="0" dirty="0"/>
              <a:t>set goals</a:t>
            </a:r>
            <a:r>
              <a:rPr lang="en-GB" noProof="0" dirty="0"/>
              <a:t>. 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Examining </a:t>
            </a:r>
            <a:r>
              <a:rPr lang="en-GB" b="1" noProof="0" dirty="0"/>
              <a:t>bad examples </a:t>
            </a:r>
            <a:r>
              <a:rPr lang="en-GB" noProof="0" dirty="0"/>
              <a:t>highlights </a:t>
            </a:r>
            <a:r>
              <a:rPr lang="en-GB" b="1" noProof="0" dirty="0"/>
              <a:t>pitfalls</a:t>
            </a:r>
            <a:r>
              <a:rPr lang="en-GB" noProof="0" dirty="0"/>
              <a:t> and </a:t>
            </a:r>
            <a:r>
              <a:rPr lang="en-GB" b="1" noProof="0" dirty="0"/>
              <a:t>areas</a:t>
            </a:r>
            <a:r>
              <a:rPr lang="en-GB" noProof="0" dirty="0"/>
              <a:t> for </a:t>
            </a:r>
            <a:r>
              <a:rPr lang="en-GB" b="1" noProof="0" dirty="0"/>
              <a:t>improvement</a:t>
            </a:r>
            <a:r>
              <a:rPr lang="en-GB" noProof="0" dirty="0"/>
              <a:t>, encouraging </a:t>
            </a:r>
            <a:r>
              <a:rPr lang="en-GB" b="1" noProof="0" dirty="0"/>
              <a:t>reflection</a:t>
            </a:r>
            <a:r>
              <a:rPr lang="en-GB" noProof="0" dirty="0"/>
              <a:t>, </a:t>
            </a:r>
            <a:r>
              <a:rPr lang="en-GB" b="1" noProof="0" dirty="0"/>
              <a:t>adaptation</a:t>
            </a:r>
            <a:r>
              <a:rPr lang="en-GB" noProof="0" dirty="0"/>
              <a:t>, and </a:t>
            </a:r>
            <a:r>
              <a:rPr lang="en-GB" b="1" noProof="0" dirty="0"/>
              <a:t>critical thinking </a:t>
            </a:r>
            <a:r>
              <a:rPr lang="en-US" dirty="0"/>
              <a:t>by spotting errors and suggesting improvements</a:t>
            </a:r>
            <a:r>
              <a:rPr lang="en-GB" noProof="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Together, these practices </a:t>
            </a:r>
            <a:r>
              <a:rPr lang="en-GB" b="1" noProof="0" dirty="0"/>
              <a:t>foster better planning</a:t>
            </a:r>
            <a:r>
              <a:rPr lang="en-GB" noProof="0" dirty="0"/>
              <a:t>, </a:t>
            </a:r>
            <a:r>
              <a:rPr lang="en-GB" b="1" noProof="0" dirty="0"/>
              <a:t>monitoring</a:t>
            </a:r>
            <a:r>
              <a:rPr lang="en-GB" noProof="0" dirty="0"/>
              <a:t>, and </a:t>
            </a:r>
            <a:r>
              <a:rPr lang="en-GB" b="1" noProof="0" dirty="0"/>
              <a:t>evaluation</a:t>
            </a:r>
            <a:r>
              <a:rPr lang="en-GB" noProof="0" dirty="0"/>
              <a:t> in learning.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6A862-DCC8-76D4-01C4-54DF89E515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338338" cy="742950"/>
          </a:xfrm>
        </p:spPr>
        <p:txBody>
          <a:bodyPr/>
          <a:lstStyle/>
          <a:p>
            <a:r>
              <a:rPr lang="en-GB" b="0" dirty="0"/>
              <a:t>Evaluation</a:t>
            </a:r>
            <a:r>
              <a:rPr lang="en-GB" dirty="0"/>
              <a:t>: What Good/Bad Looks Like</a:t>
            </a:r>
          </a:p>
        </p:txBody>
      </p:sp>
    </p:spTree>
    <p:extLst>
      <p:ext uri="{BB962C8B-B14F-4D97-AF65-F5344CB8AC3E}">
        <p14:creationId xmlns:p14="http://schemas.microsoft.com/office/powerpoint/2010/main" val="309928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09538-2432-31F2-7FC1-3E26459C58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7971842" cy="201787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Reflection</a:t>
            </a:r>
            <a:r>
              <a:rPr lang="en-US" dirty="0"/>
              <a:t> is </a:t>
            </a:r>
            <a:r>
              <a:rPr lang="en-US" b="1" dirty="0"/>
              <a:t>metacognitive</a:t>
            </a:r>
            <a:r>
              <a:rPr lang="en-US" dirty="0"/>
              <a:t> when you </a:t>
            </a:r>
            <a:r>
              <a:rPr lang="en-US" b="1" dirty="0"/>
              <a:t>consciously</a:t>
            </a:r>
            <a:r>
              <a:rPr lang="en-US" dirty="0"/>
              <a:t> </a:t>
            </a:r>
            <a:r>
              <a:rPr lang="en-US" b="1" dirty="0"/>
              <a:t>examine</a:t>
            </a:r>
            <a:r>
              <a:rPr lang="en-US" dirty="0"/>
              <a:t> your thought </a:t>
            </a:r>
            <a:r>
              <a:rPr lang="en-US" b="1" dirty="0"/>
              <a:t>processes</a:t>
            </a:r>
            <a:r>
              <a:rPr lang="en-US" dirty="0"/>
              <a:t> and </a:t>
            </a:r>
            <a:r>
              <a:rPr lang="en-US" b="1" dirty="0"/>
              <a:t>consider</a:t>
            </a:r>
            <a:r>
              <a:rPr lang="en-US" dirty="0"/>
              <a:t> future </a:t>
            </a:r>
            <a:r>
              <a:rPr lang="en-US" b="1" dirty="0"/>
              <a:t>improvements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FD99-A2A5-DCEF-70B4-D67E1CE920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/>
              <a:t>Evaluating:</a:t>
            </a:r>
            <a:r>
              <a:rPr lang="en-US" dirty="0"/>
              <a:t> Reflection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CA3391-59EE-9499-450F-4BC15EF82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589147"/>
              </p:ext>
            </p:extLst>
          </p:nvPr>
        </p:nvGraphicFramePr>
        <p:xfrm>
          <a:off x="6068397" y="219635"/>
          <a:ext cx="7408506" cy="3997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B9A516C-8FDB-BF0A-BA80-86BAEA3F773D}"/>
              </a:ext>
            </a:extLst>
          </p:cNvPr>
          <p:cNvSpPr txBox="1">
            <a:spLocks/>
          </p:cNvSpPr>
          <p:nvPr/>
        </p:nvSpPr>
        <p:spPr>
          <a:xfrm>
            <a:off x="742950" y="4173136"/>
            <a:ext cx="10305467" cy="24652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Self-Assessment Tools</a:t>
            </a:r>
            <a:r>
              <a:rPr lang="en-US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Rubrics, checklists, and reflective questions help evaluate tasks whilst fostering self-reflection.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Reflection Journals</a:t>
            </a:r>
            <a:r>
              <a:rPr lang="en-US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Documenting successes, challenges, and strategies.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353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51EB42-850F-7267-5809-44250D0ED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825792"/>
              </p:ext>
            </p:extLst>
          </p:nvPr>
        </p:nvGraphicFramePr>
        <p:xfrm>
          <a:off x="-1380931" y="93910"/>
          <a:ext cx="10999755" cy="667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CF0705-14CC-2111-A05C-E564714E2060}"/>
              </a:ext>
            </a:extLst>
          </p:cNvPr>
          <p:cNvSpPr txBox="1"/>
          <p:nvPr/>
        </p:nvSpPr>
        <p:spPr>
          <a:xfrm>
            <a:off x="8080310" y="479268"/>
            <a:ext cx="37135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5195D"/>
                </a:solidFill>
                <a:latin typeface="Montserrat" pitchFamily="2" charset="77"/>
              </a:rPr>
              <a:t>A 5Rs Framework for Metacognition</a:t>
            </a:r>
          </a:p>
          <a:p>
            <a:pPr algn="ctr"/>
            <a:endParaRPr lang="en-GB" sz="3200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6128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ADA96C-91CF-8467-281B-4536482CD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702413"/>
            <a:ext cx="10849782" cy="1125338"/>
          </a:xfrm>
        </p:spPr>
        <p:txBody>
          <a:bodyPr/>
          <a:lstStyle/>
          <a:p>
            <a:r>
              <a:rPr lang="en-US" b="1" dirty="0"/>
              <a:t>A 5Rs Framework for Metacognition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2F958-B7D8-263D-F51B-661742E88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48787"/>
            <a:ext cx="10644378" cy="5130982"/>
          </a:xfrm>
        </p:spPr>
        <p:txBody>
          <a:bodyPr/>
          <a:lstStyle/>
          <a:p>
            <a:pPr marL="458788" indent="-458788">
              <a:buBlip>
                <a:blip r:embed="rId2"/>
              </a:buBlip>
            </a:pPr>
            <a:r>
              <a:rPr lang="en-US" b="1" dirty="0"/>
              <a:t>Readying</a:t>
            </a:r>
            <a:endParaRPr lang="en-US" dirty="0"/>
          </a:p>
          <a:p>
            <a:pPr marL="458788" indent="-458788">
              <a:buNone/>
            </a:pPr>
            <a:r>
              <a:rPr lang="en-US" dirty="0"/>
              <a:t>Preparing to learn (goal setting, identifying challenges).</a:t>
            </a:r>
          </a:p>
          <a:p>
            <a:pPr marL="458788" indent="-458788">
              <a:buBlip>
                <a:blip r:embed="rId2"/>
              </a:buBlip>
            </a:pPr>
            <a:r>
              <a:rPr lang="en-US" b="1" dirty="0"/>
              <a:t>Resourcing</a:t>
            </a:r>
            <a:endParaRPr lang="en-US" dirty="0"/>
          </a:p>
          <a:p>
            <a:pPr marL="458788" indent="-458788">
              <a:buNone/>
            </a:pPr>
            <a:r>
              <a:rPr lang="en-US" dirty="0"/>
              <a:t>Gathering tools, strategies, and materials for learning.</a:t>
            </a:r>
          </a:p>
          <a:p>
            <a:pPr marL="458788" indent="-458788">
              <a:buBlip>
                <a:blip r:embed="rId2"/>
              </a:buBlip>
            </a:pPr>
            <a:r>
              <a:rPr lang="en-US" b="1" dirty="0"/>
              <a:t>Reflecting</a:t>
            </a:r>
            <a:endParaRPr lang="en-US" dirty="0"/>
          </a:p>
          <a:p>
            <a:pPr marL="458788" indent="-458788">
              <a:buNone/>
            </a:pPr>
            <a:r>
              <a:rPr lang="en-US" dirty="0"/>
              <a:t>Monitoring understanding during and after tasks.</a:t>
            </a:r>
          </a:p>
          <a:p>
            <a:pPr marL="458788" indent="-458788">
              <a:buBlip>
                <a:blip r:embed="rId2"/>
              </a:buBlip>
            </a:pPr>
            <a:r>
              <a:rPr lang="en-US" b="1" dirty="0"/>
              <a:t>Revising</a:t>
            </a:r>
            <a:endParaRPr lang="en-US" dirty="0"/>
          </a:p>
          <a:p>
            <a:pPr marL="458788" indent="-458788">
              <a:buNone/>
            </a:pPr>
            <a:r>
              <a:rPr lang="en-US" dirty="0"/>
              <a:t>Adjusting strategies and approaches based on reflection.</a:t>
            </a:r>
          </a:p>
          <a:p>
            <a:pPr marL="458788" indent="-458788">
              <a:buBlip>
                <a:blip r:embed="rId2"/>
              </a:buBlip>
            </a:pPr>
            <a:r>
              <a:rPr lang="en-US" b="1" dirty="0"/>
              <a:t>Reviewing</a:t>
            </a:r>
            <a:endParaRPr lang="en-US" dirty="0"/>
          </a:p>
          <a:p>
            <a:pPr marL="458788" indent="-458788">
              <a:buNone/>
            </a:pPr>
            <a:r>
              <a:rPr lang="en-US" dirty="0"/>
              <a:t>Evaluating progress and outcomes for future learning.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48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CAD2EA-1AE2-14FC-9FB5-E8DC7C3BFE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10644378" cy="5266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Reflection: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What’s one thing you understand well from today’s lesson? What is one thing you are still unsure about?</a:t>
            </a:r>
          </a:p>
          <a:p>
            <a:pPr marL="0" indent="0">
              <a:buNone/>
            </a:pPr>
            <a:r>
              <a:rPr lang="en-US" b="1" dirty="0"/>
              <a:t>Monitoring: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How confident are you about today’s topic on a scale from 1–5, and why?</a:t>
            </a:r>
          </a:p>
          <a:p>
            <a:pPr marL="0" indent="0">
              <a:buNone/>
            </a:pPr>
            <a:r>
              <a:rPr lang="en-US" b="1" dirty="0"/>
              <a:t>Evaluation: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 strategy did you use to complete today’s task? Was it effective?</a:t>
            </a:r>
          </a:p>
          <a:p>
            <a:pPr marL="0" indent="0">
              <a:buNone/>
            </a:pPr>
            <a:r>
              <a:rPr lang="en-US" b="1" dirty="0"/>
              <a:t>Goal-Setting: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 will you do differently next time to improve?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8371-7198-3C6F-8A2C-7B17F7829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9763319" cy="742950"/>
          </a:xfrm>
        </p:spPr>
        <p:txBody>
          <a:bodyPr/>
          <a:lstStyle/>
          <a:p>
            <a:r>
              <a:rPr lang="en-GB" b="0" dirty="0"/>
              <a:t>Activity: </a:t>
            </a:r>
            <a:r>
              <a:rPr lang="en-GB" dirty="0"/>
              <a:t>Exit Tickets:</a:t>
            </a:r>
          </a:p>
        </p:txBody>
      </p:sp>
    </p:spTree>
    <p:extLst>
      <p:ext uri="{BB962C8B-B14F-4D97-AF65-F5344CB8AC3E}">
        <p14:creationId xmlns:p14="http://schemas.microsoft.com/office/powerpoint/2010/main" val="3084628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DDCEA-540F-60E4-62B5-0F51B9DF2C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Think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Students are given a question, prompt, or task and spend time thinking about their response individually.</a:t>
            </a:r>
          </a:p>
          <a:p>
            <a:pPr marL="0" indent="0">
              <a:buNone/>
            </a:pPr>
            <a:r>
              <a:rPr lang="en-US" b="1" dirty="0"/>
              <a:t>Pair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Students pair up with a partner to discuss their thoughts and ideas.</a:t>
            </a:r>
          </a:p>
          <a:p>
            <a:pPr marL="0" indent="0">
              <a:buNone/>
            </a:pPr>
            <a:r>
              <a:rPr lang="en-US" b="1" dirty="0"/>
              <a:t>Share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Pairs share their ideas with the larger group or class.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B885A-7109-4F30-0E70-0210EBD9F6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dirty="0"/>
              <a:t>Activity: </a:t>
            </a:r>
            <a:r>
              <a:rPr lang="en-US" b="1" dirty="0"/>
              <a:t>Think-Pair-Share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78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D21B10-8003-6126-DB71-715DC8E968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3605510"/>
          </a:xfrm>
        </p:spPr>
        <p:txBody>
          <a:bodyPr/>
          <a:lstStyle/>
          <a:p>
            <a:pPr marL="458788" indent="-458788">
              <a:buBlip>
                <a:blip r:embed="rId2"/>
              </a:buBlip>
            </a:pPr>
            <a:r>
              <a:rPr lang="en-GB" dirty="0"/>
              <a:t>Learning Journals</a:t>
            </a:r>
          </a:p>
          <a:p>
            <a:pPr marL="458788" indent="-458788">
              <a:buBlip>
                <a:blip r:embed="rId2"/>
              </a:buBlip>
            </a:pPr>
            <a:r>
              <a:rPr lang="en-GB" dirty="0"/>
              <a:t>Error Analysis</a:t>
            </a:r>
          </a:p>
          <a:p>
            <a:pPr marL="458788" indent="-458788">
              <a:buBlip>
                <a:blip r:embed="rId2"/>
              </a:buBlip>
            </a:pPr>
            <a:r>
              <a:rPr lang="en-GB" dirty="0"/>
              <a:t>Learning Logs</a:t>
            </a:r>
          </a:p>
          <a:p>
            <a:pPr marL="458788" indent="-458788">
              <a:buBlip>
                <a:blip r:embed="rId2"/>
              </a:buBlip>
            </a:pPr>
            <a:r>
              <a:rPr lang="en-GB" dirty="0"/>
              <a:t>Peer Feedback</a:t>
            </a:r>
          </a:p>
          <a:p>
            <a:pPr marL="458788" indent="-458788">
              <a:buBlip>
                <a:blip r:embed="rId2"/>
              </a:buBlip>
            </a:pPr>
            <a:r>
              <a:rPr lang="en-GB" dirty="0"/>
              <a:t>Guided Reflection</a:t>
            </a:r>
          </a:p>
          <a:p>
            <a:pPr marL="458788" indent="-458788">
              <a:buBlip>
                <a:blip r:embed="rId2"/>
              </a:buBlip>
            </a:pPr>
            <a:r>
              <a:rPr lang="en-GB" dirty="0"/>
              <a:t>Thinking Routines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1504D-69E7-9FD0-E8F5-0F4A0AE59C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Other Activities</a:t>
            </a:r>
          </a:p>
        </p:txBody>
      </p:sp>
    </p:spTree>
    <p:extLst>
      <p:ext uri="{BB962C8B-B14F-4D97-AF65-F5344CB8AC3E}">
        <p14:creationId xmlns:p14="http://schemas.microsoft.com/office/powerpoint/2010/main" val="96432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E532-7F37-84FC-4504-2D27542DC1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Choose A Task: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3EC445-E603-C0C5-72B5-765C590BBF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8788" indent="-458788">
              <a:buBlip>
                <a:blip r:embed="rId2"/>
              </a:buBlip>
            </a:pPr>
            <a:r>
              <a:rPr lang="en-US" dirty="0"/>
              <a:t>Think about a recent lesson you planned or taught. What strategies did you use to plan, monitor, and evaluate your approach? What could you improve next time?</a:t>
            </a:r>
          </a:p>
          <a:p>
            <a:pPr marL="458788" indent="-458788">
              <a:buBlip>
                <a:blip r:embed="rId2"/>
              </a:buBlip>
            </a:pPr>
            <a:endParaRPr lang="en-US" dirty="0"/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A student consistently rushes through assignments and misses key steps. What planning and reflection tools could you introduce to help them?</a:t>
            </a:r>
          </a:p>
          <a:p>
            <a:pPr marL="458788" indent="-458788">
              <a:buBlip>
                <a:blip r:embed="rId2"/>
              </a:buBlip>
            </a:pPr>
            <a:endParaRPr lang="en-US" dirty="0"/>
          </a:p>
          <a:p>
            <a:pPr marL="458788" indent="-458788">
              <a:buBlip>
                <a:blip r:embed="rId2"/>
              </a:buBlip>
            </a:pPr>
            <a:r>
              <a:rPr lang="en-US" dirty="0"/>
              <a:t>Design your own </a:t>
            </a:r>
            <a:r>
              <a:rPr lang="en-US" b="1" dirty="0"/>
              <a:t>Exit Ticket</a:t>
            </a:r>
            <a:r>
              <a:rPr lang="en-US" dirty="0"/>
              <a:t> that could be used in your subject area to promote student reflection.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048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110742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Scientists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 Endowment Foundation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Edutopia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Harvard Project Zero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Visible Learning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200" dirty="0">
                <a:solidFill>
                  <a:srgbClr val="C3A48C"/>
                </a:solidFill>
                <a:latin typeface="Montserrat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We Learn </a:t>
            </a:r>
            <a:r>
              <a:rPr lang="en-US" sz="3200" dirty="0">
                <a:solidFill>
                  <a:srgbClr val="C3A48C"/>
                </a:solidFill>
                <a:latin typeface="Montserrat" pitchFamily="2" charset="77"/>
              </a:rPr>
              <a:t>by Benedict Carey.</a:t>
            </a:r>
          </a:p>
          <a:p>
            <a:pPr marL="571500" indent="-571500">
              <a:buBlip>
                <a:blip r:embed="rId3"/>
              </a:buBlip>
            </a:pPr>
            <a:r>
              <a:rPr lang="en-US" sz="3200" dirty="0">
                <a:solidFill>
                  <a:srgbClr val="C3A48C"/>
                </a:solidFill>
                <a:latin typeface="Montserrat" pitchFamily="2" charset="7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It Stick</a:t>
            </a:r>
            <a:r>
              <a:rPr lang="en-US" sz="3200" dirty="0">
                <a:solidFill>
                  <a:srgbClr val="C3A48C"/>
                </a:solidFill>
                <a:latin typeface="Montserrat" pitchFamily="2" charset="77"/>
              </a:rPr>
              <a:t> by Brown, Roediger, and McDaniel.</a:t>
            </a:r>
          </a:p>
          <a:p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</p:txBody>
      </p:sp>
      <p:sp>
        <p:nvSpPr>
          <p:cNvPr id="4" name="Rounded Rectangle 3">
            <a:hlinkClick r:id="rId11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03A1BE0F-F8F6-6B2C-73F9-2F6885CB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400" dirty="0">
                <a:solidFill>
                  <a:srgbClr val="C3A48C"/>
                </a:solidFill>
              </a:rPr>
              <a:t>It involves two key aspects:</a:t>
            </a:r>
            <a:endParaRPr lang="en-GB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7DA8CF8-51F7-0166-6D41-2082990BF5FD}"/>
              </a:ext>
            </a:extLst>
          </p:cNvPr>
          <p:cNvSpPr/>
          <p:nvPr/>
        </p:nvSpPr>
        <p:spPr>
          <a:xfrm>
            <a:off x="6745932" y="2665959"/>
            <a:ext cx="4122549" cy="1100380"/>
          </a:xfrm>
          <a:prstGeom prst="roundRect">
            <a:avLst/>
          </a:prstGeom>
          <a:solidFill>
            <a:srgbClr val="C3A48C"/>
          </a:solidFill>
          <a:ln>
            <a:solidFill>
              <a:srgbClr val="15195D"/>
            </a:solidFill>
          </a:ln>
          <a:effectLst>
            <a:outerShdw blurRad="50800" dist="38100" dir="2700000" algn="tl" rotWithShape="0">
              <a:srgbClr val="C3A48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15195D"/>
                </a:solidFill>
                <a:latin typeface="Montserrat" pitchFamily="2" charset="77"/>
              </a:rPr>
              <a:t>Regulation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334FDFC-8D45-99C3-7398-7920B7283059}"/>
              </a:ext>
            </a:extLst>
          </p:cNvPr>
          <p:cNvSpPr/>
          <p:nvPr/>
        </p:nvSpPr>
        <p:spPr>
          <a:xfrm>
            <a:off x="1119753" y="2654617"/>
            <a:ext cx="4122549" cy="1100380"/>
          </a:xfrm>
          <a:prstGeom prst="roundRect">
            <a:avLst/>
          </a:prstGeom>
          <a:solidFill>
            <a:srgbClr val="C3A48C"/>
          </a:solidFill>
          <a:ln>
            <a:solidFill>
              <a:srgbClr val="15195D"/>
            </a:solidFill>
          </a:ln>
          <a:effectLst>
            <a:outerShdw blurRad="50800" dist="38100" dir="2700000" algn="tl" rotWithShape="0">
              <a:srgbClr val="C3A48C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15195D"/>
                </a:solidFill>
                <a:latin typeface="Montserrat" pitchFamily="2" charset="77"/>
              </a:rPr>
              <a:t>Knowledge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EDC6E-995C-68EF-D63A-96EBBAAD6D48}"/>
              </a:ext>
            </a:extLst>
          </p:cNvPr>
          <p:cNvSpPr txBox="1"/>
          <p:nvPr/>
        </p:nvSpPr>
        <p:spPr>
          <a:xfrm>
            <a:off x="667774" y="3851797"/>
            <a:ext cx="48798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Awareness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and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knowledge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of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cognitive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processes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and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how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they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function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A7C611-2483-4A6A-F364-D116E3CC5EF2}"/>
              </a:ext>
            </a:extLst>
          </p:cNvPr>
          <p:cNvSpPr txBox="1"/>
          <p:nvPr/>
        </p:nvSpPr>
        <p:spPr>
          <a:xfrm>
            <a:off x="6418059" y="3851797"/>
            <a:ext cx="47782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Strategies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to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control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and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adjust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these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thinking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 </a:t>
            </a:r>
            <a:r>
              <a:rPr lang="en-US" sz="3600" b="1" dirty="0">
                <a:solidFill>
                  <a:srgbClr val="C3A48C"/>
                </a:solidFill>
                <a:latin typeface="Montserrat" pitchFamily="2" charset="77"/>
              </a:rPr>
              <a:t>processes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DBC99-F595-32EC-AA34-359128CA5CB6}"/>
              </a:ext>
            </a:extLst>
          </p:cNvPr>
          <p:cNvSpPr txBox="1"/>
          <p:nvPr/>
        </p:nvSpPr>
        <p:spPr>
          <a:xfrm>
            <a:off x="3656069" y="1365036"/>
            <a:ext cx="4879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C3A48C"/>
                </a:solidFill>
                <a:latin typeface="Montserrat" pitchFamily="2" charset="77"/>
              </a:rPr>
              <a:t>Metacognitive…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9CDBB0-0867-D5E1-9E60-9FB482B34E45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981627" y="2086374"/>
            <a:ext cx="825580" cy="579585"/>
          </a:xfrm>
          <a:prstGeom prst="straightConnector1">
            <a:avLst/>
          </a:prstGeom>
          <a:ln w="50800">
            <a:solidFill>
              <a:srgbClr val="C3A48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89CB30-2B1B-D142-5B25-FE08547B836C}"/>
              </a:ext>
            </a:extLst>
          </p:cNvPr>
          <p:cNvCxnSpPr>
            <a:cxnSpLocks/>
          </p:cNvCxnSpPr>
          <p:nvPr/>
        </p:nvCxnSpPr>
        <p:spPr>
          <a:xfrm flipH="1">
            <a:off x="3107705" y="2086374"/>
            <a:ext cx="768046" cy="528802"/>
          </a:xfrm>
          <a:prstGeom prst="straightConnector1">
            <a:avLst/>
          </a:prstGeom>
          <a:ln w="50800">
            <a:solidFill>
              <a:srgbClr val="C3A48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459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tacognitive Strategies in the Classroom">
            <a:hlinkClick r:id="rId2"/>
            <a:extLst>
              <a:ext uri="{FF2B5EF4-FFF2-40B4-BE49-F238E27FC236}">
                <a16:creationId xmlns:a16="http://schemas.microsoft.com/office/drawing/2014/main" id="{DC7F9328-EF88-6764-9295-812E9B283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1" y="264752"/>
            <a:ext cx="9654375" cy="632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3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4F2FA0-6D7E-F8E1-5B46-526385337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28560"/>
              </p:ext>
            </p:extLst>
          </p:nvPr>
        </p:nvGraphicFramePr>
        <p:xfrm>
          <a:off x="298579" y="172616"/>
          <a:ext cx="11594841" cy="65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82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F6108-6D33-AE4D-E796-56A5F8901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853F54-6B09-5EED-34E3-47062D9F5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365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Includes: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sz="3200" b="1" dirty="0"/>
              <a:t>Person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Understanding our </a:t>
            </a:r>
            <a:r>
              <a:rPr lang="en-US" sz="3200" b="1" dirty="0"/>
              <a:t>strengths</a:t>
            </a:r>
            <a:r>
              <a:rPr lang="en-US" sz="3200" dirty="0"/>
              <a:t> and </a:t>
            </a:r>
            <a:r>
              <a:rPr lang="en-US" sz="3200" b="1" dirty="0"/>
              <a:t>weaknesses</a:t>
            </a:r>
            <a:r>
              <a:rPr lang="en-US" sz="320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sz="3200" b="1" dirty="0"/>
              <a:t>Task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Recognising the </a:t>
            </a:r>
            <a:r>
              <a:rPr lang="en-US" sz="3200" b="1" dirty="0"/>
              <a:t>demands</a:t>
            </a:r>
            <a:r>
              <a:rPr lang="en-US" sz="3200" dirty="0"/>
              <a:t> of a learning </a:t>
            </a:r>
            <a:r>
              <a:rPr lang="en-US" sz="3200" b="1" dirty="0"/>
              <a:t>task</a:t>
            </a:r>
            <a:r>
              <a:rPr lang="en-US" sz="320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sz="3200" b="1" dirty="0"/>
              <a:t>Strategy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Knowing </a:t>
            </a:r>
            <a:r>
              <a:rPr lang="en-US" sz="3200" b="1" dirty="0"/>
              <a:t>which strategies </a:t>
            </a:r>
            <a:r>
              <a:rPr lang="en-US" sz="3200" dirty="0"/>
              <a:t>work and </a:t>
            </a:r>
            <a:r>
              <a:rPr lang="en-US" sz="3200" b="1" dirty="0"/>
              <a:t>when</a:t>
            </a:r>
            <a:r>
              <a:rPr lang="en-US" sz="3200" dirty="0"/>
              <a:t> to use them.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4536C-F9F0-CE30-40D4-E66522D89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9981877" cy="742950"/>
          </a:xfrm>
        </p:spPr>
        <p:txBody>
          <a:bodyPr/>
          <a:lstStyle/>
          <a:p>
            <a:r>
              <a:rPr lang="en-GB" dirty="0"/>
              <a:t>Metacognitive Knowledge (John Flavell)</a:t>
            </a:r>
          </a:p>
        </p:txBody>
      </p:sp>
    </p:spTree>
    <p:extLst>
      <p:ext uri="{BB962C8B-B14F-4D97-AF65-F5344CB8AC3E}">
        <p14:creationId xmlns:p14="http://schemas.microsoft.com/office/powerpoint/2010/main" val="245836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283A3-E5C9-6398-5A22-6B100632C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8F105E-9CE0-E287-C8B1-C1AE8B27AB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365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Includes: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sz="3200" b="1" noProof="0" dirty="0"/>
              <a:t>Declarative</a:t>
            </a:r>
            <a:endParaRPr lang="en-GB" sz="32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What </a:t>
            </a:r>
            <a:r>
              <a:rPr lang="en-GB" sz="3200" b="1" noProof="0" dirty="0"/>
              <a:t>strategies</a:t>
            </a:r>
            <a:r>
              <a:rPr lang="en-GB" sz="3200" noProof="0" dirty="0"/>
              <a:t> or </a:t>
            </a:r>
            <a:r>
              <a:rPr lang="en-GB" sz="3200" b="1" noProof="0" dirty="0"/>
              <a:t>skills</a:t>
            </a:r>
            <a:r>
              <a:rPr lang="en-GB" sz="3200" noProof="0" dirty="0"/>
              <a:t> are </a:t>
            </a:r>
            <a:r>
              <a:rPr lang="en-GB" sz="3200" b="1" noProof="0" dirty="0"/>
              <a:t>available </a:t>
            </a:r>
            <a:r>
              <a:rPr lang="en-GB" sz="3200" noProof="0" dirty="0"/>
              <a:t>to me?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sz="3200" b="1" noProof="0" dirty="0"/>
              <a:t>Procedural</a:t>
            </a:r>
            <a:endParaRPr lang="en-GB" sz="32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noProof="0" dirty="0"/>
              <a:t>How</a:t>
            </a:r>
            <a:r>
              <a:rPr lang="en-GB" sz="3200" noProof="0" dirty="0"/>
              <a:t> can I use </a:t>
            </a:r>
            <a:r>
              <a:rPr lang="en-GB" sz="3200" b="1" noProof="0" dirty="0"/>
              <a:t>strategies</a:t>
            </a:r>
            <a:r>
              <a:rPr lang="en-GB" sz="3200" noProof="0" dirty="0"/>
              <a:t> </a:t>
            </a:r>
            <a:r>
              <a:rPr lang="en-GB" sz="3200" b="1" noProof="0" dirty="0"/>
              <a:t>effectively?</a:t>
            </a:r>
            <a:endParaRPr lang="en-GB" sz="3200" noProof="0" dirty="0"/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sz="3200" b="1" noProof="0" dirty="0"/>
              <a:t>Conditional</a:t>
            </a:r>
            <a:endParaRPr lang="en-GB" sz="32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noProof="0" dirty="0"/>
              <a:t>When</a:t>
            </a:r>
            <a:r>
              <a:rPr lang="en-GB" sz="3200" noProof="0" dirty="0"/>
              <a:t> and </a:t>
            </a:r>
            <a:r>
              <a:rPr lang="en-GB" sz="3200" b="1" noProof="0" dirty="0"/>
              <a:t>why</a:t>
            </a:r>
            <a:r>
              <a:rPr lang="en-GB" sz="3200" noProof="0" dirty="0"/>
              <a:t> should I </a:t>
            </a:r>
            <a:r>
              <a:rPr lang="en-GB" sz="3200" b="1" noProof="0" dirty="0"/>
              <a:t>apply</a:t>
            </a:r>
            <a:r>
              <a:rPr lang="en-GB" sz="3200" noProof="0" dirty="0"/>
              <a:t> certain </a:t>
            </a:r>
            <a:r>
              <a:rPr lang="en-GB" sz="3200" b="1" noProof="0" dirty="0"/>
              <a:t>strategies?</a:t>
            </a:r>
            <a:endParaRPr lang="en-GB" sz="3200" noProof="0" dirty="0"/>
          </a:p>
          <a:p>
            <a:pPr marL="0" indent="0">
              <a:lnSpc>
                <a:spcPct val="100000"/>
              </a:lnSpc>
              <a:buNone/>
            </a:pPr>
            <a:endParaRPr lang="en-GB" sz="3200" noProof="0" dirty="0"/>
          </a:p>
          <a:p>
            <a:pPr>
              <a:lnSpc>
                <a:spcPct val="100000"/>
              </a:lnSpc>
              <a:buBlip>
                <a:blip r:embed="rId3"/>
              </a:buBlip>
            </a:pPr>
            <a:endParaRPr lang="en-GB" sz="3200" noProof="0" dirty="0"/>
          </a:p>
          <a:p>
            <a:pPr marL="0" indent="0">
              <a:lnSpc>
                <a:spcPct val="100000"/>
              </a:lnSpc>
              <a:buNone/>
            </a:pPr>
            <a:endParaRPr lang="en-GB" sz="32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3E20D-8CC4-7015-80BD-0262B7CDC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2"/>
            <a:ext cx="10644378" cy="1125337"/>
          </a:xfrm>
        </p:spPr>
        <p:txBody>
          <a:bodyPr/>
          <a:lstStyle/>
          <a:p>
            <a:r>
              <a:rPr lang="en-GB" dirty="0"/>
              <a:t>Metacognitive Knowledge Strategies (John Anderson)</a:t>
            </a:r>
          </a:p>
        </p:txBody>
      </p:sp>
    </p:spTree>
    <p:extLst>
      <p:ext uri="{BB962C8B-B14F-4D97-AF65-F5344CB8AC3E}">
        <p14:creationId xmlns:p14="http://schemas.microsoft.com/office/powerpoint/2010/main" val="43779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162B05-B8AA-54AB-AFBF-AE68334DA2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Metacognitive 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A4EA-8D36-34BD-AEAD-A9E0E49766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Includes: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sz="3200" b="1" dirty="0"/>
              <a:t>Planning</a:t>
            </a:r>
            <a:r>
              <a:rPr lang="en-US" sz="32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Setting </a:t>
            </a:r>
            <a:r>
              <a:rPr lang="en-US" sz="3200" b="1" dirty="0"/>
              <a:t>goals</a:t>
            </a:r>
            <a:r>
              <a:rPr lang="en-US" sz="3200" dirty="0"/>
              <a:t> and selecting </a:t>
            </a:r>
            <a:r>
              <a:rPr lang="en-US" sz="3200" b="1" dirty="0"/>
              <a:t>strategies</a:t>
            </a:r>
            <a:r>
              <a:rPr lang="en-US" sz="320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sz="3200" b="1" dirty="0"/>
              <a:t>Monitoring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Tracking our </a:t>
            </a:r>
            <a:r>
              <a:rPr lang="en-US" sz="3200" b="1" dirty="0"/>
              <a:t>understanding</a:t>
            </a:r>
            <a:r>
              <a:rPr lang="en-US" sz="3200" dirty="0"/>
              <a:t> and </a:t>
            </a:r>
            <a:r>
              <a:rPr lang="en-US" sz="3200" b="1" dirty="0"/>
              <a:t>performance</a:t>
            </a:r>
            <a:r>
              <a:rPr lang="en-US" sz="320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sz="3200" b="1" dirty="0"/>
              <a:t>Evaluating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Assessing</a:t>
            </a:r>
            <a:r>
              <a:rPr lang="en-US" sz="3200" dirty="0"/>
              <a:t> and </a:t>
            </a:r>
            <a:r>
              <a:rPr lang="en-US" sz="3200" b="1" dirty="0"/>
              <a:t>reflecting</a:t>
            </a:r>
            <a:r>
              <a:rPr lang="en-US" sz="3200" dirty="0"/>
              <a:t> on what </a:t>
            </a:r>
            <a:r>
              <a:rPr lang="en-US" sz="3200" b="1" dirty="0"/>
              <a:t>worked</a:t>
            </a:r>
            <a:r>
              <a:rPr lang="en-US" sz="3200" dirty="0"/>
              <a:t> or </a:t>
            </a:r>
            <a:r>
              <a:rPr lang="en-US" sz="3200" b="1" dirty="0"/>
              <a:t>didn’t</a:t>
            </a:r>
            <a:r>
              <a:rPr lang="en-US" sz="3200" dirty="0"/>
              <a:t> work.</a:t>
            </a: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7305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4A449-CC1C-72E4-5997-37A5F9F70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976003"/>
          </a:xfrm>
        </p:spPr>
        <p:txBody>
          <a:bodyPr/>
          <a:lstStyle/>
          <a:p>
            <a:pPr marL="458788" indent="-458788" algn="l">
              <a:lnSpc>
                <a:spcPct val="100000"/>
              </a:lnSpc>
              <a:buBlip>
                <a:blip r:embed="rId3"/>
              </a:buBlip>
              <a:defRPr sz="1800"/>
            </a:pPr>
            <a:r>
              <a:rPr lang="en-US" sz="3200" b="1" dirty="0"/>
              <a:t>Enhances</a:t>
            </a:r>
            <a:r>
              <a:rPr lang="en-US" sz="3200" dirty="0"/>
              <a:t> learning </a:t>
            </a:r>
            <a:r>
              <a:rPr lang="en-US" sz="3200" b="1" dirty="0"/>
              <a:t>outcomes</a:t>
            </a:r>
            <a:r>
              <a:rPr lang="en-US" sz="3200" dirty="0"/>
              <a:t> and </a:t>
            </a:r>
            <a:r>
              <a:rPr lang="en-US" sz="3200" b="1" dirty="0"/>
              <a:t>problem-solving</a:t>
            </a:r>
            <a:r>
              <a:rPr lang="en-US" sz="3200" dirty="0"/>
              <a:t>.</a:t>
            </a:r>
          </a:p>
          <a:p>
            <a:pPr marL="458788" indent="-458788" algn="l">
              <a:lnSpc>
                <a:spcPct val="100000"/>
              </a:lnSpc>
              <a:buBlip>
                <a:blip r:embed="rId3"/>
              </a:buBlip>
              <a:defRPr sz="1800"/>
            </a:pPr>
            <a:r>
              <a:rPr lang="en-US" sz="3200" dirty="0"/>
              <a:t>Develops </a:t>
            </a:r>
            <a:r>
              <a:rPr lang="en-US" sz="3200" b="1" dirty="0"/>
              <a:t>independence </a:t>
            </a:r>
            <a:r>
              <a:rPr lang="en-US" sz="3200" dirty="0"/>
              <a:t>and </a:t>
            </a:r>
            <a:r>
              <a:rPr lang="en-US" sz="3200" b="1" dirty="0"/>
              <a:t>self-regulation</a:t>
            </a:r>
            <a:r>
              <a:rPr lang="en-US" sz="3200" dirty="0"/>
              <a:t> of learners.</a:t>
            </a:r>
          </a:p>
          <a:p>
            <a:pPr marL="458788" indent="-458788" algn="l">
              <a:lnSpc>
                <a:spcPct val="100000"/>
              </a:lnSpc>
              <a:buBlip>
                <a:blip r:embed="rId3"/>
              </a:buBlip>
              <a:defRPr sz="1800"/>
            </a:pPr>
            <a:r>
              <a:rPr lang="en-US" sz="3200" dirty="0"/>
              <a:t>Encourages </a:t>
            </a:r>
            <a:r>
              <a:rPr lang="en-US" sz="3200" b="1" dirty="0"/>
              <a:t>adaptability</a:t>
            </a:r>
            <a:r>
              <a:rPr lang="en-US" sz="3200" dirty="0"/>
              <a:t> and </a:t>
            </a:r>
            <a:r>
              <a:rPr lang="en-US" sz="3200" b="1" dirty="0"/>
              <a:t>resilience</a:t>
            </a:r>
            <a:r>
              <a:rPr lang="en-US" sz="3200" dirty="0"/>
              <a:t>.</a:t>
            </a:r>
          </a:p>
          <a:p>
            <a:pPr marL="458788" indent="-458788" algn="l">
              <a:lnSpc>
                <a:spcPct val="100000"/>
              </a:lnSpc>
              <a:buBlip>
                <a:blip r:embed="rId3"/>
              </a:buBlip>
              <a:defRPr sz="1800"/>
            </a:pPr>
            <a:r>
              <a:rPr lang="en-US" sz="3200" dirty="0"/>
              <a:t>Helps </a:t>
            </a:r>
            <a:r>
              <a:rPr lang="en-US" sz="3200" b="1" dirty="0"/>
              <a:t>close achievement gaps </a:t>
            </a:r>
            <a:r>
              <a:rPr lang="en-US" sz="3200" dirty="0"/>
              <a:t>by equipping students with </a:t>
            </a:r>
            <a:r>
              <a:rPr lang="en-US" sz="3200" b="1" dirty="0"/>
              <a:t>lifelong</a:t>
            </a:r>
            <a:r>
              <a:rPr lang="en-US" sz="3200" dirty="0"/>
              <a:t> </a:t>
            </a:r>
            <a:r>
              <a:rPr lang="en-US" sz="3200" b="1" dirty="0"/>
              <a:t>learning</a:t>
            </a:r>
            <a:r>
              <a:rPr lang="en-US" sz="3200" dirty="0"/>
              <a:t> </a:t>
            </a:r>
            <a:r>
              <a:rPr lang="en-US" sz="3200" b="1" dirty="0"/>
              <a:t>skills</a:t>
            </a:r>
            <a:r>
              <a:rPr lang="en-US" sz="32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A678B-FDD8-9D68-1900-99EE2E69B6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Why: </a:t>
            </a:r>
            <a:r>
              <a:rPr lang="en-GB" b="0" dirty="0"/>
              <a:t>The Benefits</a:t>
            </a:r>
          </a:p>
        </p:txBody>
      </p:sp>
    </p:spTree>
    <p:extLst>
      <p:ext uri="{BB962C8B-B14F-4D97-AF65-F5344CB8AC3E}">
        <p14:creationId xmlns:p14="http://schemas.microsoft.com/office/powerpoint/2010/main" val="2966966921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4362</TotalTime>
  <Words>2135</Words>
  <Application>Microsoft Macintosh PowerPoint</Application>
  <PresentationFormat>Widescreen</PresentationFormat>
  <Paragraphs>277</Paragraphs>
  <Slides>40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Aptos</vt:lpstr>
      <vt:lpstr>Arial</vt:lpstr>
      <vt:lpstr>Merriweather</vt:lpstr>
      <vt:lpstr>Montserrat</vt:lpstr>
      <vt:lpstr>PD</vt:lpstr>
      <vt:lpstr>PowerPoint Presentation</vt:lpstr>
      <vt:lpstr>PowerPoint Presentation</vt:lpstr>
      <vt:lpstr>PowerPoint Presentation</vt:lpstr>
      <vt:lpstr>It involves two key aspects: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194</cp:revision>
  <dcterms:created xsi:type="dcterms:W3CDTF">2024-11-04T11:58:24Z</dcterms:created>
  <dcterms:modified xsi:type="dcterms:W3CDTF">2024-12-19T03:04:50Z</dcterms:modified>
</cp:coreProperties>
</file>