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sldIdLst>
    <p:sldId id="268" r:id="rId2"/>
  </p:sldIdLst>
  <p:sldSz cx="18288000" cy="10287000"/>
  <p:notesSz cx="6858000" cy="9144000"/>
  <p:embeddedFontLst>
    <p:embeddedFont>
      <p:font typeface="AkayaKanadaka" panose="02010502080401010103" pitchFamily="2" charset="77"/>
      <p:regular r:id="rId4"/>
    </p:embeddedFont>
    <p:embeddedFont>
      <p:font typeface="Roboto" panose="02000000000000000000" pitchFamily="2" charset="0"/>
      <p:regular r:id="rId5"/>
      <p:bold r:id="rId6"/>
      <p:italic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9753" autoAdjust="0"/>
  </p:normalViewPr>
  <p:slideViewPr>
    <p:cSldViewPr>
      <p:cViewPr>
        <p:scale>
          <a:sx n="56" d="100"/>
          <a:sy n="56" d="100"/>
        </p:scale>
        <p:origin x="440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ableStyles" Target="tableStyles.xml"/><Relationship Id="rId5" Type="http://schemas.openxmlformats.org/officeDocument/2006/relationships/font" Target="fonts/font2.fntdata"/><Relationship Id="rId10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50708-E8CA-7047-97D9-9ECE960DDC38}" type="datetimeFigureOut">
              <a:rPr lang="en-US" smtClean="0"/>
              <a:t>7/31/24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1BAE3-081C-EE44-9FB9-B960EF8C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Guiding Questions that might help you formulate your own storyboard...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oboto"/>
              <a:buChar char="●"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Where are you from?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oboto"/>
              <a:buChar char="●"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What’s been the highlight of your career/life journey so far?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oboto"/>
              <a:buChar char="●"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What makes you the person you are today?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oboto"/>
              <a:buChar char="●"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Who what has helped shaped your journey?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oboto"/>
              <a:buChar char="●"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Is there one person you are incredibly grateful for?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oboto"/>
              <a:buChar char="●"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What challenges have you faced along the way? 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oboto"/>
              <a:buChar char="●"/>
            </a:pPr>
            <a:r>
              <a:rPr lang="en-GB" sz="1200" dirty="0">
                <a:latin typeface="Roboto"/>
                <a:ea typeface="Roboto"/>
                <a:cs typeface="Roboto"/>
                <a:sym typeface="Roboto"/>
              </a:rPr>
              <a:t>Where have you failed? What did you learn?</a:t>
            </a:r>
            <a:endParaRPr lang="en-GB" sz="1200" dirty="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1BAE3-081C-EE44-9FB9-B960EF8C02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3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34" Type="http://schemas.openxmlformats.org/officeDocument/2006/relationships/image" Target="../media/image32.JP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5" Type="http://schemas.openxmlformats.org/officeDocument/2006/relationships/image" Target="../media/image23.png"/><Relationship Id="rId3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.png"/><Relationship Id="rId15" Type="http://schemas.openxmlformats.org/officeDocument/2006/relationships/image" Target="../media/image13.tiff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36" Type="http://schemas.openxmlformats.org/officeDocument/2006/relationships/image" Target="../media/image34.jpe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tiff"/><Relationship Id="rId22" Type="http://schemas.openxmlformats.org/officeDocument/2006/relationships/image" Target="../media/image20.tiff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3.JPG"/><Relationship Id="rId8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8">
            <a:extLst>
              <a:ext uri="{FF2B5EF4-FFF2-40B4-BE49-F238E27FC236}">
                <a16:creationId xmlns:a16="http://schemas.microsoft.com/office/drawing/2014/main" id="{B225CA9B-491A-3B75-4229-714C1A74D1C8}"/>
              </a:ext>
            </a:extLst>
          </p:cNvPr>
          <p:cNvSpPr/>
          <p:nvPr/>
        </p:nvSpPr>
        <p:spPr>
          <a:xfrm rot="13004911">
            <a:off x="21330" y="8436088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0" name="Freeform 21">
            <a:extLst>
              <a:ext uri="{FF2B5EF4-FFF2-40B4-BE49-F238E27FC236}">
                <a16:creationId xmlns:a16="http://schemas.microsoft.com/office/drawing/2014/main" id="{95087D6C-127A-541B-8A7D-2A5286FF9EF9}"/>
              </a:ext>
            </a:extLst>
          </p:cNvPr>
          <p:cNvSpPr/>
          <p:nvPr/>
        </p:nvSpPr>
        <p:spPr>
          <a:xfrm rot="4182716">
            <a:off x="10022276" y="4346566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BC98933-7682-B596-9942-EA38109284E2}"/>
              </a:ext>
            </a:extLst>
          </p:cNvPr>
          <p:cNvSpPr/>
          <p:nvPr/>
        </p:nvSpPr>
        <p:spPr>
          <a:xfrm rot="4863937">
            <a:off x="5999370" y="-1068596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D13688D4-8286-AB59-4DE2-BE6FD3722D4E}"/>
              </a:ext>
            </a:extLst>
          </p:cNvPr>
          <p:cNvSpPr/>
          <p:nvPr/>
        </p:nvSpPr>
        <p:spPr>
          <a:xfrm rot="7305438">
            <a:off x="-1812771" y="71654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733BD3DD-F280-89BF-19F2-2B7A653C9F3F}"/>
              </a:ext>
            </a:extLst>
          </p:cNvPr>
          <p:cNvSpPr/>
          <p:nvPr/>
        </p:nvSpPr>
        <p:spPr>
          <a:xfrm rot="2927744">
            <a:off x="12886751" y="-1295715"/>
            <a:ext cx="5373549" cy="5764615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638BA3-D66A-94C3-D419-0016A992EC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8482">
            <a:off x="368981" y="87275"/>
            <a:ext cx="5454715" cy="4091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8F66B-8E75-D557-8F4C-85CB7B4ABA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1368">
            <a:off x="7413727" y="487088"/>
            <a:ext cx="4879354" cy="2647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292431-F445-8037-1F89-85E6D58F91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8246" y="2278646"/>
            <a:ext cx="4683215" cy="28333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A43809E-AB35-834B-E25D-1B1573620A53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74149" y="833952"/>
            <a:ext cx="1847088" cy="1188720"/>
          </a:xfrm>
          <a:prstGeom prst="rect">
            <a:avLst/>
          </a:prstGeom>
        </p:spPr>
      </p:pic>
      <p:pic>
        <p:nvPicPr>
          <p:cNvPr id="15" name="Google Shape;104;p16">
            <a:extLst>
              <a:ext uri="{FF2B5EF4-FFF2-40B4-BE49-F238E27FC236}">
                <a16:creationId xmlns:a16="http://schemas.microsoft.com/office/drawing/2014/main" id="{987B8A84-45EA-DCA8-E9ED-0337C33C88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4914381" y="432728"/>
            <a:ext cx="1847088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0;p16">
            <a:extLst>
              <a:ext uri="{FF2B5EF4-FFF2-40B4-BE49-F238E27FC236}">
                <a16:creationId xmlns:a16="http://schemas.microsoft.com/office/drawing/2014/main" id="{430A0DDE-6557-BCF2-53DB-4F3FB279E0CF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6220419" y="1296705"/>
            <a:ext cx="1847088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6" descr="China Flag (Sewn)">
            <a:extLst>
              <a:ext uri="{FF2B5EF4-FFF2-40B4-BE49-F238E27FC236}">
                <a16:creationId xmlns:a16="http://schemas.microsoft.com/office/drawing/2014/main" id="{AB5DD372-3C13-72E4-1A0B-08274524F2E2}"/>
              </a:ext>
            </a:extLst>
          </p:cNvPr>
          <p:cNvPicPr>
            <a:picLocks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2" b="18321"/>
          <a:stretch/>
        </p:blipFill>
        <p:spPr bwMode="auto">
          <a:xfrm>
            <a:off x="14254437" y="1686261"/>
            <a:ext cx="1847088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1,100+ Hong Kong Flag Stock Illustrations, Royalty-Free ...">
            <a:extLst>
              <a:ext uri="{FF2B5EF4-FFF2-40B4-BE49-F238E27FC236}">
                <a16:creationId xmlns:a16="http://schemas.microsoft.com/office/drawing/2014/main" id="{46D48DE2-86F8-0C06-5BDF-0EC4F670E5EB}"/>
              </a:ext>
            </a:extLst>
          </p:cNvPr>
          <p:cNvPicPr>
            <a:picLocks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25069" r="10922" b="26018"/>
          <a:stretch/>
        </p:blipFill>
        <p:spPr bwMode="auto">
          <a:xfrm>
            <a:off x="14381790" y="3532699"/>
            <a:ext cx="3551031" cy="22212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031D24-4307-DC0D-0F5F-643BD9C300C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59296" y="3015777"/>
            <a:ext cx="3300880" cy="2005284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991EA807-8458-FEC1-676F-84418AAF4AF7}"/>
              </a:ext>
            </a:extLst>
          </p:cNvPr>
          <p:cNvSpPr/>
          <p:nvPr/>
        </p:nvSpPr>
        <p:spPr>
          <a:xfrm rot="5400000" flipV="1">
            <a:off x="12095312" y="-201530"/>
            <a:ext cx="3799426" cy="4202486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6" y="4128058"/>
                </a:lnTo>
                <a:lnTo>
                  <a:pt x="3895386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5548" t="-8436" r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80437C19-CF55-738C-4007-BAEEAE61B875}"/>
              </a:ext>
            </a:extLst>
          </p:cNvPr>
          <p:cNvSpPr/>
          <p:nvPr/>
        </p:nvSpPr>
        <p:spPr>
          <a:xfrm>
            <a:off x="187021" y="4063687"/>
            <a:ext cx="3551031" cy="1048304"/>
          </a:xfrm>
          <a:custGeom>
            <a:avLst/>
            <a:gdLst/>
            <a:ahLst/>
            <a:cxnLst/>
            <a:rect l="l" t="t" r="r" b="b"/>
            <a:pathLst>
              <a:path w="4494794" h="2508913">
                <a:moveTo>
                  <a:pt x="0" y="0"/>
                </a:moveTo>
                <a:lnTo>
                  <a:pt x="4494794" y="0"/>
                </a:lnTo>
                <a:lnTo>
                  <a:pt x="4494794" y="2508913"/>
                </a:lnTo>
                <a:lnTo>
                  <a:pt x="0" y="250891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b="-104446"/>
            </a:stretch>
          </a:blipFill>
          <a:ln cap="sq">
            <a:noFill/>
            <a:prstDash val="solid"/>
            <a:miter/>
          </a:ln>
          <a:effectLst>
            <a:glow rad="76200">
              <a:schemeClr val="bg1"/>
            </a:glow>
            <a:outerShdw blurRad="63500" sx="99000" sy="99000" algn="ctr" rotWithShape="0">
              <a:schemeClr val="bg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E9D2DD-32A2-5F3D-5821-9CBD2DDFDF00}"/>
              </a:ext>
            </a:extLst>
          </p:cNvPr>
          <p:cNvSpPr txBox="1"/>
          <p:nvPr/>
        </p:nvSpPr>
        <p:spPr>
          <a:xfrm>
            <a:off x="987096" y="4135137"/>
            <a:ext cx="2129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AkayaKanadaka" panose="02010502080401010103" pitchFamily="2" charset="77"/>
                <a:cs typeface="AkayaKanadaka" panose="02010502080401010103" pitchFamily="2" charset="77"/>
              </a:rPr>
              <a:t>Blyth</a:t>
            </a: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2D3C7D6A-022F-707E-5A34-F248DBECA1DA}"/>
              </a:ext>
            </a:extLst>
          </p:cNvPr>
          <p:cNvSpPr/>
          <p:nvPr/>
        </p:nvSpPr>
        <p:spPr>
          <a:xfrm flipH="1">
            <a:off x="16538866" y="791185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69">
            <a:extLst>
              <a:ext uri="{FF2B5EF4-FFF2-40B4-BE49-F238E27FC236}">
                <a16:creationId xmlns:a16="http://schemas.microsoft.com/office/drawing/2014/main" id="{FD23285C-DD38-5E0B-5998-7655FA963647}"/>
              </a:ext>
            </a:extLst>
          </p:cNvPr>
          <p:cNvSpPr/>
          <p:nvPr/>
        </p:nvSpPr>
        <p:spPr>
          <a:xfrm rot="229417" flipH="1">
            <a:off x="-74464" y="7594908"/>
            <a:ext cx="3573273" cy="1300801"/>
          </a:xfrm>
          <a:custGeom>
            <a:avLst/>
            <a:gdLst/>
            <a:ahLst/>
            <a:cxnLst/>
            <a:rect l="l" t="t" r="r" b="b"/>
            <a:pathLst>
              <a:path w="3573273" h="896567">
                <a:moveTo>
                  <a:pt x="3573273" y="896567"/>
                </a:moveTo>
                <a:lnTo>
                  <a:pt x="0" y="896567"/>
                </a:lnTo>
                <a:lnTo>
                  <a:pt x="0" y="0"/>
                </a:lnTo>
                <a:lnTo>
                  <a:pt x="3573273" y="0"/>
                </a:lnTo>
                <a:lnTo>
                  <a:pt x="3573273" y="896567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74B0B888-0181-1BFA-8E7A-E55A31BF423F}"/>
              </a:ext>
            </a:extLst>
          </p:cNvPr>
          <p:cNvSpPr/>
          <p:nvPr/>
        </p:nvSpPr>
        <p:spPr>
          <a:xfrm>
            <a:off x="4439636" y="523983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69">
            <a:extLst>
              <a:ext uri="{FF2B5EF4-FFF2-40B4-BE49-F238E27FC236}">
                <a16:creationId xmlns:a16="http://schemas.microsoft.com/office/drawing/2014/main" id="{AC8862C4-5683-A543-2493-25BF0AC57B6E}"/>
              </a:ext>
            </a:extLst>
          </p:cNvPr>
          <p:cNvSpPr/>
          <p:nvPr/>
        </p:nvSpPr>
        <p:spPr>
          <a:xfrm rot="10348016" flipH="1">
            <a:off x="5375569" y="471894"/>
            <a:ext cx="2243136" cy="1329909"/>
          </a:xfrm>
          <a:custGeom>
            <a:avLst/>
            <a:gdLst/>
            <a:ahLst/>
            <a:cxnLst/>
            <a:rect l="l" t="t" r="r" b="b"/>
            <a:pathLst>
              <a:path w="3573273" h="896567">
                <a:moveTo>
                  <a:pt x="3573273" y="896567"/>
                </a:moveTo>
                <a:lnTo>
                  <a:pt x="0" y="896567"/>
                </a:lnTo>
                <a:lnTo>
                  <a:pt x="0" y="0"/>
                </a:lnTo>
                <a:lnTo>
                  <a:pt x="3573273" y="0"/>
                </a:lnTo>
                <a:lnTo>
                  <a:pt x="3573273" y="896567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86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 descr="A picture containing sky, outdoor, grass, person&#10;&#10;Description automatically generated">
            <a:extLst>
              <a:ext uri="{FF2B5EF4-FFF2-40B4-BE49-F238E27FC236}">
                <a16:creationId xmlns:a16="http://schemas.microsoft.com/office/drawing/2014/main" id="{6446E116-50F3-DD32-30F5-3A271D5BE1D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0" y="5408909"/>
            <a:ext cx="3205191" cy="4273588"/>
          </a:xfrm>
          <a:prstGeom prst="rect">
            <a:avLst/>
          </a:prstGeom>
        </p:spPr>
      </p:pic>
      <p:pic>
        <p:nvPicPr>
          <p:cNvPr id="35" name="Picture 34" descr="A couple of men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04989A0-C337-A5EB-BFA3-7257F7EB150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6519">
            <a:off x="4888133" y="6520855"/>
            <a:ext cx="4273586" cy="3205190"/>
          </a:xfrm>
          <a:prstGeom prst="rect">
            <a:avLst/>
          </a:prstGeom>
        </p:spPr>
      </p:pic>
      <p:sp>
        <p:nvSpPr>
          <p:cNvPr id="36" name="Freeform 69">
            <a:extLst>
              <a:ext uri="{FF2B5EF4-FFF2-40B4-BE49-F238E27FC236}">
                <a16:creationId xmlns:a16="http://schemas.microsoft.com/office/drawing/2014/main" id="{47953F4D-F03B-2E7E-7E8A-F16AFD9D725A}"/>
              </a:ext>
            </a:extLst>
          </p:cNvPr>
          <p:cNvSpPr/>
          <p:nvPr/>
        </p:nvSpPr>
        <p:spPr>
          <a:xfrm rot="229417" flipH="1">
            <a:off x="2987668" y="8203899"/>
            <a:ext cx="3573273" cy="1300801"/>
          </a:xfrm>
          <a:custGeom>
            <a:avLst/>
            <a:gdLst/>
            <a:ahLst/>
            <a:cxnLst/>
            <a:rect l="l" t="t" r="r" b="b"/>
            <a:pathLst>
              <a:path w="3573273" h="896567">
                <a:moveTo>
                  <a:pt x="3573273" y="896567"/>
                </a:moveTo>
                <a:lnTo>
                  <a:pt x="0" y="896567"/>
                </a:lnTo>
                <a:lnTo>
                  <a:pt x="0" y="0"/>
                </a:lnTo>
                <a:lnTo>
                  <a:pt x="3573273" y="0"/>
                </a:lnTo>
                <a:lnTo>
                  <a:pt x="3573273" y="896567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Picture 37" descr="A picture containing person, outdoor, spectacles&#10;&#10;Description automatically generated">
            <a:extLst>
              <a:ext uri="{FF2B5EF4-FFF2-40B4-BE49-F238E27FC236}">
                <a16:creationId xmlns:a16="http://schemas.microsoft.com/office/drawing/2014/main" id="{D8DDD35D-5826-FC83-1FB3-F39639A8BD1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7691">
            <a:off x="7835755" y="6498642"/>
            <a:ext cx="4273587" cy="3205190"/>
          </a:xfrm>
          <a:prstGeom prst="rect">
            <a:avLst/>
          </a:prstGeom>
        </p:spPr>
      </p:pic>
      <p:pic>
        <p:nvPicPr>
          <p:cNvPr id="42" name="Picture 41" descr="A dog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80B034B6-590D-65C8-AD2F-11FCC8645831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5" t="25320" b="7030"/>
          <a:stretch/>
        </p:blipFill>
        <p:spPr>
          <a:xfrm rot="5400000">
            <a:off x="13482917" y="6730458"/>
            <a:ext cx="4070864" cy="2841312"/>
          </a:xfrm>
          <a:prstGeom prst="rect">
            <a:avLst/>
          </a:prstGeom>
        </p:spPr>
      </p:pic>
      <p:sp>
        <p:nvSpPr>
          <p:cNvPr id="43" name="Freeform 22">
            <a:extLst>
              <a:ext uri="{FF2B5EF4-FFF2-40B4-BE49-F238E27FC236}">
                <a16:creationId xmlns:a16="http://schemas.microsoft.com/office/drawing/2014/main" id="{B07D73CF-244E-0739-E4E3-7E4BCE8EDCD1}"/>
              </a:ext>
            </a:extLst>
          </p:cNvPr>
          <p:cNvSpPr/>
          <p:nvPr/>
        </p:nvSpPr>
        <p:spPr>
          <a:xfrm rot="9577774" flipV="1">
            <a:off x="16828455" y="5282762"/>
            <a:ext cx="1918637" cy="2012465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1"/>
                </a:moveTo>
                <a:lnTo>
                  <a:pt x="3750634" y="3974661"/>
                </a:lnTo>
                <a:lnTo>
                  <a:pt x="3750634" y="0"/>
                </a:lnTo>
                <a:lnTo>
                  <a:pt x="0" y="0"/>
                </a:lnTo>
                <a:lnTo>
                  <a:pt x="0" y="3974661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95484" t="-975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C9AC6CD8-7DB3-7E49-9F6A-7CE53E96C4E7}"/>
              </a:ext>
            </a:extLst>
          </p:cNvPr>
          <p:cNvSpPr/>
          <p:nvPr/>
        </p:nvSpPr>
        <p:spPr>
          <a:xfrm rot="12785101" flipV="1">
            <a:off x="12023971" y="7442096"/>
            <a:ext cx="3072154" cy="2337324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6" y="4128058"/>
                </a:lnTo>
                <a:lnTo>
                  <a:pt x="3895386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15668" t="-6150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77</Words>
  <Application>Microsoft Macintosh PowerPoint</Application>
  <PresentationFormat>Custom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AkayaKanadaka</vt:lpstr>
      <vt:lpstr>Aptos</vt:lpstr>
      <vt:lpstr>Roboto</vt:lpstr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Gina Davies</cp:lastModifiedBy>
  <cp:revision>5</cp:revision>
  <dcterms:created xsi:type="dcterms:W3CDTF">2006-08-16T00:00:00Z</dcterms:created>
  <dcterms:modified xsi:type="dcterms:W3CDTF">2024-07-31T08:06:09Z</dcterms:modified>
  <dc:identifier>DAGMfxwZ_ys</dc:identifier>
</cp:coreProperties>
</file>